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7"/>
  </p:notesMasterIdLst>
  <p:handoutMasterIdLst>
    <p:handoutMasterId r:id="rId28"/>
  </p:handoutMasterIdLst>
  <p:sldIdLst>
    <p:sldId id="310" r:id="rId5"/>
    <p:sldId id="319" r:id="rId6"/>
    <p:sldId id="320" r:id="rId7"/>
    <p:sldId id="328" r:id="rId8"/>
    <p:sldId id="329" r:id="rId9"/>
    <p:sldId id="330" r:id="rId10"/>
    <p:sldId id="334" r:id="rId11"/>
    <p:sldId id="333" r:id="rId12"/>
    <p:sldId id="336" r:id="rId13"/>
    <p:sldId id="393" r:id="rId14"/>
    <p:sldId id="394" r:id="rId15"/>
    <p:sldId id="396" r:id="rId16"/>
    <p:sldId id="395" r:id="rId17"/>
    <p:sldId id="306" r:id="rId18"/>
    <p:sldId id="335" r:id="rId19"/>
    <p:sldId id="397" r:id="rId20"/>
    <p:sldId id="398" r:id="rId21"/>
    <p:sldId id="399" r:id="rId22"/>
    <p:sldId id="400" r:id="rId23"/>
    <p:sldId id="401" r:id="rId24"/>
    <p:sldId id="402" r:id="rId25"/>
    <p:sldId id="40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AE8"/>
    <a:srgbClr val="47697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94" autoAdjust="0"/>
  </p:normalViewPr>
  <p:slideViewPr>
    <p:cSldViewPr snapToGrid="0">
      <p:cViewPr varScale="1">
        <p:scale>
          <a:sx n="74" d="100"/>
          <a:sy n="74" d="100"/>
        </p:scale>
        <p:origin x="376"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67" d="100"/>
          <a:sy n="67" d="100"/>
        </p:scale>
        <p:origin x="312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A3114B-0CDD-4419-A4DE-E0C29A2AE1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FC25048-78D1-4821-8E2B-7A77CCA12F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252186-C111-43A8-A0F7-F77FFDE4DF82}" type="datetimeFigureOut">
              <a:rPr lang="en-US" smtClean="0"/>
              <a:t>1/30/2025</a:t>
            </a:fld>
            <a:endParaRPr lang="en-US" dirty="0"/>
          </a:p>
        </p:txBody>
      </p:sp>
      <p:sp>
        <p:nvSpPr>
          <p:cNvPr id="4" name="Footer Placeholder 3">
            <a:extLst>
              <a:ext uri="{FF2B5EF4-FFF2-40B4-BE49-F238E27FC236}">
                <a16:creationId xmlns:a16="http://schemas.microsoft.com/office/drawing/2014/main" id="{01924695-047D-4CC8-8801-1AA37457E7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0F00293-63F6-438D-A9A8-024975FD55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56CFAD-C154-4C9C-AD01-665A5055065E}" type="slidenum">
              <a:rPr lang="en-US" smtClean="0"/>
              <a:t>‹#›</a:t>
            </a:fld>
            <a:endParaRPr lang="en-US" dirty="0"/>
          </a:p>
        </p:txBody>
      </p:sp>
    </p:spTree>
    <p:extLst>
      <p:ext uri="{BB962C8B-B14F-4D97-AF65-F5344CB8AC3E}">
        <p14:creationId xmlns:p14="http://schemas.microsoft.com/office/powerpoint/2010/main" val="3997879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BBB5B-F3DE-41D7-B279-483D20E8E363}" type="datetimeFigureOut">
              <a:rPr lang="en-US" smtClean="0"/>
              <a:t>1/30/2025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62BC0-7DC4-4569-951D-2BB9475345C6}" type="slidenum">
              <a:rPr lang="en-US" smtClean="0"/>
              <a:t>‹#›</a:t>
            </a:fld>
            <a:endParaRPr lang="en-US" dirty="0"/>
          </a:p>
        </p:txBody>
      </p:sp>
    </p:spTree>
    <p:extLst>
      <p:ext uri="{BB962C8B-B14F-4D97-AF65-F5344CB8AC3E}">
        <p14:creationId xmlns:p14="http://schemas.microsoft.com/office/powerpoint/2010/main" val="334464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4">
            <a:lumMod val="50000"/>
          </a:schemeClr>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2"/>
            <a:ext cx="12192000" cy="6858000"/>
          </a:xfrm>
          <a:prstGeom prst="rect">
            <a:avLst/>
          </a:prstGeo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B69D7CAC-EE78-4BAE-94EA-EBE4BB118115}"/>
              </a:ext>
            </a:extLst>
          </p:cNvPr>
          <p:cNvSpPr>
            <a:spLocks noGrp="1"/>
          </p:cNvSpPr>
          <p:nvPr>
            <p:ph type="title" hasCustomPrompt="1"/>
          </p:nvPr>
        </p:nvSpPr>
        <p:spPr>
          <a:xfrm>
            <a:off x="1199909" y="2335192"/>
            <a:ext cx="9792182" cy="2187616"/>
          </a:xfrm>
          <a:prstGeom prst="rect">
            <a:avLst/>
          </a:prstGeom>
          <a:noFill/>
          <a:ln w="38100">
            <a:solidFill>
              <a:schemeClr val="accent1"/>
            </a:solidFill>
          </a:ln>
        </p:spPr>
        <p:txBody>
          <a:bodyPr lIns="914400" tIns="91440" rIns="914400" anchor="ctr"/>
          <a:lstStyle>
            <a:lvl1pPr algn="ctr">
              <a:defRPr sz="5400" b="1" cap="all" spc="100" baseline="0">
                <a:solidFill>
                  <a:schemeClr val="accent1"/>
                </a:solidFill>
              </a:defRPr>
            </a:lvl1pPr>
          </a:lstStyle>
          <a:p>
            <a:r>
              <a:rPr lang="en-US" dirty="0"/>
              <a:t>Click to add title</a:t>
            </a:r>
          </a:p>
        </p:txBody>
      </p:sp>
    </p:spTree>
    <p:extLst>
      <p:ext uri="{BB962C8B-B14F-4D97-AF65-F5344CB8AC3E}">
        <p14:creationId xmlns:p14="http://schemas.microsoft.com/office/powerpoint/2010/main" val="1148328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5E8994-67B0-7A02-C300-3232691564F0}"/>
              </a:ext>
              <a:ext uri="{C183D7F6-B498-43B3-948B-1728B52AA6E4}">
                <adec:decorative xmlns:adec="http://schemas.microsoft.com/office/drawing/2017/decorative" val="1"/>
              </a:ext>
            </a:extLst>
          </p:cNvPr>
          <p:cNvSpPr/>
          <p:nvPr userDrawn="1"/>
        </p:nvSpPr>
        <p:spPr>
          <a:xfrm>
            <a:off x="4532671" y="0"/>
            <a:ext cx="7659329" cy="6858000"/>
          </a:xfrm>
          <a:prstGeom prst="rect">
            <a:avLst/>
          </a:prstGeom>
          <a:solidFill>
            <a:schemeClr val="accent2">
              <a:lumMod val="40000"/>
              <a:lumOff val="6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D96D4A-16D3-4C35-A383-2DF039D54CF4}"/>
              </a:ext>
            </a:extLst>
          </p:cNvPr>
          <p:cNvSpPr>
            <a:spLocks noGrp="1"/>
          </p:cNvSpPr>
          <p:nvPr>
            <p:ph type="title" hasCustomPrompt="1"/>
          </p:nvPr>
        </p:nvSpPr>
        <p:spPr>
          <a:xfrm>
            <a:off x="933791" y="787869"/>
            <a:ext cx="2743200" cy="2142144"/>
          </a:xfrm>
          <a:prstGeom prst="rect">
            <a:avLst/>
          </a:prstGeom>
          <a:ln w="28575">
            <a:solidFill>
              <a:schemeClr val="accent2"/>
            </a:solidFill>
          </a:ln>
        </p:spPr>
        <p:txBody>
          <a:bodyPr anchor="ctr"/>
          <a:lstStyle>
            <a:lvl1pPr algn="ctr">
              <a:lnSpc>
                <a:spcPct val="100000"/>
              </a:lnSpc>
              <a:defRPr sz="2400" cap="all" spc="100" baseline="0">
                <a:solidFill>
                  <a:schemeClr val="accent2"/>
                </a:solidFill>
              </a:defRPr>
            </a:lvl1pPr>
          </a:lstStyle>
          <a:p>
            <a:r>
              <a:rPr lang="en-US" dirty="0"/>
              <a:t>Click to add title</a:t>
            </a:r>
          </a:p>
        </p:txBody>
      </p:sp>
      <p:sp>
        <p:nvSpPr>
          <p:cNvPr id="12" name="Text Placeholder 11">
            <a:extLst>
              <a:ext uri="{FF2B5EF4-FFF2-40B4-BE49-F238E27FC236}">
                <a16:creationId xmlns:a16="http://schemas.microsoft.com/office/drawing/2014/main" id="{2EA6B5C4-24E3-C021-071B-DFF6C6CC497B}"/>
              </a:ext>
            </a:extLst>
          </p:cNvPr>
          <p:cNvSpPr>
            <a:spLocks noGrp="1"/>
          </p:cNvSpPr>
          <p:nvPr>
            <p:ph type="body" sz="quarter" idx="16" hasCustomPrompt="1"/>
          </p:nvPr>
        </p:nvSpPr>
        <p:spPr>
          <a:xfrm>
            <a:off x="933449" y="3429000"/>
            <a:ext cx="2920796" cy="2927350"/>
          </a:xfrm>
          <a:prstGeom prst="rect">
            <a:avLst/>
          </a:prstGeom>
        </p:spPr>
        <p:txBody>
          <a:bodyPr/>
          <a:lstStyle>
            <a:lvl1pPr marL="0" indent="0">
              <a:lnSpc>
                <a:spcPct val="125000"/>
              </a:lnSpc>
              <a:spcBef>
                <a:spcPts val="0"/>
              </a:spcBef>
              <a:spcAft>
                <a:spcPts val="600"/>
              </a:spcAft>
              <a:buNone/>
              <a:defRPr sz="1800" spc="100" baseline="0"/>
            </a:lvl1pPr>
            <a:lvl2pPr marL="457200" indent="0">
              <a:lnSpc>
                <a:spcPct val="125000"/>
              </a:lnSpc>
              <a:spcBef>
                <a:spcPts val="0"/>
              </a:spcBef>
              <a:spcAft>
                <a:spcPts val="600"/>
              </a:spcAft>
              <a:buNone/>
              <a:defRPr sz="1600" spc="100" baseline="0"/>
            </a:lvl2pPr>
            <a:lvl3pPr marL="914400" indent="0">
              <a:lnSpc>
                <a:spcPct val="125000"/>
              </a:lnSpc>
              <a:spcBef>
                <a:spcPts val="0"/>
              </a:spcBef>
              <a:spcAft>
                <a:spcPts val="600"/>
              </a:spcAft>
              <a:buNone/>
              <a:defRPr sz="1400" spc="100" baseline="0"/>
            </a:lvl3pPr>
            <a:lvl4pPr marL="1371600" indent="0">
              <a:lnSpc>
                <a:spcPct val="125000"/>
              </a:lnSpc>
              <a:spcBef>
                <a:spcPts val="0"/>
              </a:spcBef>
              <a:spcAft>
                <a:spcPts val="600"/>
              </a:spcAft>
              <a:buNone/>
              <a:defRPr sz="1200" spc="100" baseline="0"/>
            </a:lvl4pPr>
            <a:lvl5pPr marL="1828800" indent="0">
              <a:lnSpc>
                <a:spcPct val="125000"/>
              </a:lnSpc>
              <a:spcBef>
                <a:spcPts val="0"/>
              </a:spcBef>
              <a:spcAft>
                <a:spcPts val="600"/>
              </a:spcAft>
              <a:buNone/>
              <a:defRPr sz="12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FF255611-8280-41F3-A5FA-821E144AEAE7}"/>
              </a:ext>
            </a:extLst>
          </p:cNvPr>
          <p:cNvSpPr>
            <a:spLocks noGrp="1"/>
          </p:cNvSpPr>
          <p:nvPr>
            <p:ph sz="quarter" idx="15" hasCustomPrompt="1"/>
          </p:nvPr>
        </p:nvSpPr>
        <p:spPr>
          <a:xfrm>
            <a:off x="5220928" y="787869"/>
            <a:ext cx="6292646" cy="5432263"/>
          </a:xfrm>
          <a:prstGeom prst="rect">
            <a:avLst/>
          </a:prstGeom>
        </p:spPr>
        <p:txBody>
          <a:bodyPr/>
          <a:lstStyle>
            <a:lvl1pPr marL="0" indent="0" algn="ctr">
              <a:buNone/>
              <a:defRPr sz="1800" cap="all" baseline="0">
                <a:solidFill>
                  <a:schemeClr val="tx1"/>
                </a:solidFill>
              </a:defRPr>
            </a:lvl1pPr>
            <a:lvl2pPr marL="457200" indent="0">
              <a:buNone/>
              <a:defRPr sz="1600" cap="all" baseline="0">
                <a:solidFill>
                  <a:schemeClr val="accent5">
                    <a:lumMod val="50000"/>
                  </a:schemeClr>
                </a:solidFill>
              </a:defRPr>
            </a:lvl2pPr>
            <a:lvl3pPr marL="914400" indent="0">
              <a:buNone/>
              <a:defRPr sz="1400" cap="all" baseline="0">
                <a:solidFill>
                  <a:schemeClr val="accent5">
                    <a:lumMod val="50000"/>
                  </a:schemeClr>
                </a:solidFill>
              </a:defRPr>
            </a:lvl3pPr>
            <a:lvl4pPr marL="1371600" indent="0">
              <a:buNone/>
              <a:defRPr sz="1200" cap="all" baseline="0">
                <a:solidFill>
                  <a:schemeClr val="accent5">
                    <a:lumMod val="50000"/>
                  </a:schemeClr>
                </a:solidFill>
              </a:defRPr>
            </a:lvl4pPr>
            <a:lvl5pPr marL="1828800" indent="0">
              <a:buNone/>
              <a:defRPr sz="1200" cap="all" baseline="0">
                <a:solidFill>
                  <a:schemeClr val="accent5">
                    <a:lumMod val="50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33453DB9-3C4B-4136-96D2-08A7D5AD418F}"/>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81464841-801A-499A-BFD2-9731D2D89C25}"/>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F9C78F9D-CD73-4D53-A871-D6C0B643A68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378806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1225E-57F6-4605-A684-F9B30F1F664E}"/>
              </a:ext>
            </a:extLst>
          </p:cNvPr>
          <p:cNvSpPr>
            <a:spLocks noGrp="1"/>
          </p:cNvSpPr>
          <p:nvPr>
            <p:ph type="title" hasCustomPrompt="1"/>
          </p:nvPr>
        </p:nvSpPr>
        <p:spPr>
          <a:xfrm>
            <a:off x="-10559" y="1"/>
            <a:ext cx="4952999" cy="2182482"/>
          </a:xfrm>
          <a:prstGeom prst="rect">
            <a:avLst/>
          </a:prstGeom>
          <a:solidFill>
            <a:schemeClr val="accent2">
              <a:alpha val="92000"/>
            </a:schemeClr>
          </a:solidFill>
        </p:spPr>
        <p:txBody>
          <a:bodyPr lIns="731520" rIns="731520" anchor="ctr"/>
          <a:lstStyle>
            <a:lvl1pPr algn="ctr">
              <a:defRPr sz="2400" cap="all" spc="100" baseline="0">
                <a:solidFill>
                  <a:schemeClr val="bg1"/>
                </a:solidFill>
              </a:defRPr>
            </a:lvl1pPr>
          </a:lstStyle>
          <a:p>
            <a:r>
              <a:rPr lang="en-US" dirty="0"/>
              <a:t>Click to add title</a:t>
            </a:r>
          </a:p>
        </p:txBody>
      </p:sp>
      <p:sp>
        <p:nvSpPr>
          <p:cNvPr id="7" name="Picture Placeholder 8">
            <a:extLst>
              <a:ext uri="{FF2B5EF4-FFF2-40B4-BE49-F238E27FC236}">
                <a16:creationId xmlns:a16="http://schemas.microsoft.com/office/drawing/2014/main" id="{C93927AF-DF09-4CE5-8767-B2ECF0215BF5}"/>
              </a:ext>
            </a:extLst>
          </p:cNvPr>
          <p:cNvSpPr>
            <a:spLocks noGrp="1"/>
          </p:cNvSpPr>
          <p:nvPr>
            <p:ph type="pic" sz="quarter" idx="10" hasCustomPrompt="1"/>
          </p:nvPr>
        </p:nvSpPr>
        <p:spPr>
          <a:xfrm>
            <a:off x="4942932" y="0"/>
            <a:ext cx="7249067" cy="2182483"/>
          </a:xfrm>
          <a:prstGeom prst="rect">
            <a:avLst/>
          </a:prstGeom>
        </p:spPr>
        <p:txBody>
          <a:bodyPr/>
          <a:lstStyle>
            <a:lvl1pPr marL="0" indent="0" algn="ctr">
              <a:buNone/>
              <a:defRPr/>
            </a:lvl1pPr>
          </a:lstStyle>
          <a:p>
            <a:r>
              <a:rPr lang="en-US" dirty="0"/>
              <a:t>Click to add photo</a:t>
            </a:r>
          </a:p>
        </p:txBody>
      </p:sp>
      <p:sp>
        <p:nvSpPr>
          <p:cNvPr id="11" name="Text Placeholder 10">
            <a:extLst>
              <a:ext uri="{FF2B5EF4-FFF2-40B4-BE49-F238E27FC236}">
                <a16:creationId xmlns:a16="http://schemas.microsoft.com/office/drawing/2014/main" id="{FE8D114B-8AAB-41D6-AFCF-750066A65291}"/>
              </a:ext>
            </a:extLst>
          </p:cNvPr>
          <p:cNvSpPr>
            <a:spLocks noGrp="1"/>
          </p:cNvSpPr>
          <p:nvPr>
            <p:ph type="body" sz="quarter" idx="12" hasCustomPrompt="1"/>
          </p:nvPr>
        </p:nvSpPr>
        <p:spPr>
          <a:xfrm>
            <a:off x="819728" y="2924355"/>
            <a:ext cx="3769525" cy="3300645"/>
          </a:xfrm>
          <a:prstGeom prst="rect">
            <a:avLst/>
          </a:prstGeom>
        </p:spPr>
        <p:txBody>
          <a:bodyPr anchor="t"/>
          <a:lstStyle>
            <a:lvl1pPr marL="0" indent="0" algn="l">
              <a:lnSpc>
                <a:spcPct val="125000"/>
              </a:lnSpc>
              <a:spcBef>
                <a:spcPts val="0"/>
              </a:spcBef>
              <a:spcAft>
                <a:spcPts val="600"/>
              </a:spcAft>
              <a:buNone/>
              <a:defRPr sz="1800" cap="none" spc="100" baseline="0">
                <a:solidFill>
                  <a:schemeClr val="tx1"/>
                </a:solidFill>
                <a:latin typeface="+mn-lt"/>
              </a:defRPr>
            </a:lvl1pPr>
          </a:lstStyle>
          <a:p>
            <a:pPr lvl="0"/>
            <a:r>
              <a:rPr lang="en-US" dirty="0"/>
              <a:t>Click to add text</a:t>
            </a:r>
          </a:p>
        </p:txBody>
      </p:sp>
      <p:sp>
        <p:nvSpPr>
          <p:cNvPr id="6" name="Content Placeholder 5">
            <a:extLst>
              <a:ext uri="{FF2B5EF4-FFF2-40B4-BE49-F238E27FC236}">
                <a16:creationId xmlns:a16="http://schemas.microsoft.com/office/drawing/2014/main" id="{46E5C19A-AE6A-FEDE-6B3C-9B1701F4C501}"/>
              </a:ext>
            </a:extLst>
          </p:cNvPr>
          <p:cNvSpPr>
            <a:spLocks noGrp="1"/>
          </p:cNvSpPr>
          <p:nvPr>
            <p:ph sz="quarter" idx="13" hasCustomPrompt="1"/>
          </p:nvPr>
        </p:nvSpPr>
        <p:spPr>
          <a:xfrm>
            <a:off x="4933262" y="2932801"/>
            <a:ext cx="6411912" cy="3300851"/>
          </a:xfrm>
          <a:prstGeom prst="rect">
            <a:avLst/>
          </a:prstGeom>
        </p:spPr>
        <p:txBody>
          <a:bodyPr/>
          <a:lstStyle>
            <a:lvl1pPr marL="283464" indent="-283464">
              <a:lnSpc>
                <a:spcPct val="125000"/>
              </a:lnSpc>
              <a:spcBef>
                <a:spcPts val="0"/>
              </a:spcBef>
              <a:spcAft>
                <a:spcPts val="0"/>
              </a:spcAft>
              <a:defRPr sz="1800" spc="100" baseline="0"/>
            </a:lvl1pPr>
            <a:lvl2pPr marL="914400" indent="-283464">
              <a:lnSpc>
                <a:spcPct val="125000"/>
              </a:lnSpc>
              <a:spcBef>
                <a:spcPts val="0"/>
              </a:spcBef>
              <a:spcAft>
                <a:spcPts val="0"/>
              </a:spcAft>
              <a:defRPr sz="1800" spc="100" baseline="0"/>
            </a:lvl2pPr>
            <a:lvl3pPr marL="1371600" indent="-283464">
              <a:lnSpc>
                <a:spcPct val="125000"/>
              </a:lnSpc>
              <a:spcBef>
                <a:spcPts val="0"/>
              </a:spcBef>
              <a:spcAft>
                <a:spcPts val="0"/>
              </a:spcAft>
              <a:defRPr sz="1800" spc="100" baseline="0"/>
            </a:lvl3pPr>
            <a:lvl4pPr marL="1828800" indent="-283464">
              <a:lnSpc>
                <a:spcPct val="125000"/>
              </a:lnSpc>
              <a:spcBef>
                <a:spcPts val="0"/>
              </a:spcBef>
              <a:spcAft>
                <a:spcPts val="0"/>
              </a:spcAft>
              <a:defRPr sz="1800" spc="100" baseline="0"/>
            </a:lvl4pPr>
            <a:lvl5pPr marL="2286000" indent="-283464">
              <a:lnSpc>
                <a:spcPct val="125000"/>
              </a:lnSpc>
              <a:spcBef>
                <a:spcPts val="0"/>
              </a:spcBef>
              <a:spcAft>
                <a:spcPts val="0"/>
              </a:spcAft>
              <a:defRPr sz="18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8751D887-2419-4911-A7CC-9B5A598D71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9" name="Footer Placeholder 4">
            <a:extLst>
              <a:ext uri="{FF2B5EF4-FFF2-40B4-BE49-F238E27FC236}">
                <a16:creationId xmlns:a16="http://schemas.microsoft.com/office/drawing/2014/main" id="{B8B214E0-C574-4CE5-8FF0-E0F965A4A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6C033920-FB08-49F3-8A75-14E68EF78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651951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6722F2-1968-8B82-9382-187D808D9CAE}"/>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8F6663C8-5425-48D7-9E9D-F2B794222FA5}"/>
              </a:ext>
            </a:extLst>
          </p:cNvPr>
          <p:cNvSpPr>
            <a:spLocks noGrp="1"/>
          </p:cNvSpPr>
          <p:nvPr>
            <p:ph type="title" hasCustomPrompt="1"/>
          </p:nvPr>
        </p:nvSpPr>
        <p:spPr>
          <a:xfrm>
            <a:off x="838200" y="241541"/>
            <a:ext cx="10515600" cy="1215894"/>
          </a:xfrm>
          <a:prstGeom prst="rect">
            <a:avLst/>
          </a:prstGeom>
        </p:spPr>
        <p:txBody>
          <a:bodyPr anchor="b"/>
          <a:lstStyle>
            <a:lvl1pPr algn="ctr">
              <a:defRPr sz="2400" cap="all" spc="100" baseline="0">
                <a:solidFill>
                  <a:schemeClr val="tx2"/>
                </a:solidFill>
              </a:defRPr>
            </a:lvl1pPr>
          </a:lstStyle>
          <a:p>
            <a:r>
              <a:rPr lang="en-US" dirty="0"/>
              <a:t>CLICK TO add title</a:t>
            </a:r>
          </a:p>
        </p:txBody>
      </p:sp>
      <p:sp>
        <p:nvSpPr>
          <p:cNvPr id="30" name="Content Placeholder 29">
            <a:extLst>
              <a:ext uri="{FF2B5EF4-FFF2-40B4-BE49-F238E27FC236}">
                <a16:creationId xmlns:a16="http://schemas.microsoft.com/office/drawing/2014/main" id="{E7176063-74EF-4FC1-A687-2F5900412F55}"/>
              </a:ext>
            </a:extLst>
          </p:cNvPr>
          <p:cNvSpPr>
            <a:spLocks noGrp="1"/>
          </p:cNvSpPr>
          <p:nvPr>
            <p:ph sz="quarter" idx="35" hasCustomPrompt="1"/>
          </p:nvPr>
        </p:nvSpPr>
        <p:spPr>
          <a:xfrm>
            <a:off x="859468" y="2674190"/>
            <a:ext cx="10494331" cy="3605840"/>
          </a:xfrm>
          <a:prstGeom prst="rect">
            <a:avLst/>
          </a:prstGeom>
        </p:spPr>
        <p:txBody>
          <a:bodyPr/>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39058ECB-2935-45B1-80F1-ED38302C2759}"/>
              </a:ext>
            </a:extLst>
          </p:cNvPr>
          <p:cNvSpPr>
            <a:spLocks noGrp="1"/>
          </p:cNvSpPr>
          <p:nvPr>
            <p:ph type="dt" sz="half" idx="10"/>
          </p:nvPr>
        </p:nvSpPr>
        <p:spPr>
          <a:xfrm>
            <a:off x="838200" y="6356350"/>
            <a:ext cx="2743200" cy="365125"/>
          </a:xfrm>
          <a:prstGeom prst="rect">
            <a:avLst/>
          </a:prstGeom>
        </p:spPr>
        <p:txBody>
          <a:bodyPr/>
          <a:lstStyle/>
          <a:p>
            <a:r>
              <a:rPr lang="en-US" dirty="0"/>
              <a:t>20XX</a:t>
            </a:r>
          </a:p>
        </p:txBody>
      </p:sp>
      <p:sp>
        <p:nvSpPr>
          <p:cNvPr id="4" name="Footer Placeholder 3">
            <a:extLst>
              <a:ext uri="{FF2B5EF4-FFF2-40B4-BE49-F238E27FC236}">
                <a16:creationId xmlns:a16="http://schemas.microsoft.com/office/drawing/2014/main" id="{B8FC42CC-A62B-40E8-907A-F15D7C216F8A}"/>
              </a:ext>
            </a:extLst>
          </p:cNvPr>
          <p:cNvSpPr>
            <a:spLocks noGrp="1"/>
          </p:cNvSpPr>
          <p:nvPr>
            <p:ph type="ftr" sz="quarter" idx="11"/>
          </p:nvPr>
        </p:nvSpPr>
        <p:spPr>
          <a:xfrm>
            <a:off x="4038600" y="6356350"/>
            <a:ext cx="4114800" cy="365125"/>
          </a:xfrm>
          <a:prstGeom prst="rect">
            <a:avLst/>
          </a:prstGeom>
        </p:spPr>
        <p:txBody>
          <a:bodyPr/>
          <a:lstStyle/>
          <a:p>
            <a:r>
              <a:rPr lang="en-US" dirty="0"/>
              <a:t>Pitch deck</a:t>
            </a:r>
          </a:p>
        </p:txBody>
      </p:sp>
      <p:sp>
        <p:nvSpPr>
          <p:cNvPr id="5" name="Slide Number Placeholder 4">
            <a:extLst>
              <a:ext uri="{FF2B5EF4-FFF2-40B4-BE49-F238E27FC236}">
                <a16:creationId xmlns:a16="http://schemas.microsoft.com/office/drawing/2014/main" id="{333E0735-85DE-48C3-8FE9-0754F9ABD6C1}"/>
              </a:ext>
            </a:extLst>
          </p:cNvPr>
          <p:cNvSpPr>
            <a:spLocks noGrp="1"/>
          </p:cNvSpPr>
          <p:nvPr>
            <p:ph type="sldNum" sz="quarter" idx="12"/>
          </p:nvPr>
        </p:nvSpPr>
        <p:spPr>
          <a:xfrm>
            <a:off x="8610600" y="6356350"/>
            <a:ext cx="2743200" cy="365125"/>
          </a:xfrm>
          <a:prstGeom prst="rect">
            <a:avLst/>
          </a:prstGeom>
        </p:spPr>
        <p:txBody>
          <a:body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78116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2">
    <p:bg>
      <p:bgPr>
        <a:solidFill>
          <a:schemeClr val="accent5">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6EC1-D867-4113-B1E4-72ADCC4B1586}"/>
              </a:ext>
            </a:extLst>
          </p:cNvPr>
          <p:cNvSpPr>
            <a:spLocks noGrp="1"/>
          </p:cNvSpPr>
          <p:nvPr>
            <p:ph type="title" hasCustomPrompt="1"/>
          </p:nvPr>
        </p:nvSpPr>
        <p:spPr>
          <a:xfrm>
            <a:off x="1130061" y="1541398"/>
            <a:ext cx="4442603" cy="2124827"/>
          </a:xfrm>
          <a:prstGeom prst="rect">
            <a:avLst/>
          </a:prstGeom>
          <a:noFill/>
          <a:ln w="28575">
            <a:solidFill>
              <a:schemeClr val="tx1"/>
            </a:solidFill>
          </a:ln>
        </p:spPr>
        <p:txBody>
          <a:bodyPr anchor="ctr"/>
          <a:lstStyle>
            <a:lvl1pPr algn="ctr">
              <a:defRPr sz="2400" cap="all" spc="100" baseline="0">
                <a:solidFill>
                  <a:schemeClr val="tx1"/>
                </a:solidFill>
              </a:defRPr>
            </a:lvl1pPr>
          </a:lstStyle>
          <a:p>
            <a:r>
              <a:rPr lang="en-US" dirty="0"/>
              <a:t>Add title</a:t>
            </a:r>
          </a:p>
        </p:txBody>
      </p:sp>
      <p:sp>
        <p:nvSpPr>
          <p:cNvPr id="38" name="Text Placeholder 10">
            <a:extLst>
              <a:ext uri="{FF2B5EF4-FFF2-40B4-BE49-F238E27FC236}">
                <a16:creationId xmlns:a16="http://schemas.microsoft.com/office/drawing/2014/main" id="{34C23C4D-3C16-4A17-BF8A-A9C4E2F013E3}"/>
              </a:ext>
            </a:extLst>
          </p:cNvPr>
          <p:cNvSpPr>
            <a:spLocks noGrp="1"/>
          </p:cNvSpPr>
          <p:nvPr>
            <p:ph type="body" sz="quarter" idx="19" hasCustomPrompt="1"/>
          </p:nvPr>
        </p:nvSpPr>
        <p:spPr>
          <a:xfrm>
            <a:off x="1130061" y="3984426"/>
            <a:ext cx="4442603" cy="2424999"/>
          </a:xfrm>
          <a:prstGeom prst="rect">
            <a:avLst/>
          </a:prstGeom>
        </p:spPr>
        <p:txBody>
          <a:bodyPr anchor="t"/>
          <a:lstStyle>
            <a:lvl1pPr marL="0" indent="0" algn="ctr">
              <a:lnSpc>
                <a:spcPct val="125000"/>
              </a:lnSpc>
              <a:spcBef>
                <a:spcPts val="0"/>
              </a:spcBef>
              <a:spcAft>
                <a:spcPts val="600"/>
              </a:spcAft>
              <a:buNone/>
              <a:defRPr sz="1800" cap="none" spc="100" baseline="0">
                <a:solidFill>
                  <a:schemeClr val="tx1"/>
                </a:solidFill>
                <a:latin typeface="+mn-lt"/>
              </a:defRPr>
            </a:lvl1pPr>
          </a:lstStyle>
          <a:p>
            <a:pPr lvl="0"/>
            <a:r>
              <a:rPr lang="en-US" dirty="0"/>
              <a:t>Click to add text</a:t>
            </a:r>
          </a:p>
        </p:txBody>
      </p:sp>
      <p:sp>
        <p:nvSpPr>
          <p:cNvPr id="11" name="Picture Placeholder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6771736" y="0"/>
            <a:ext cx="5420263" cy="6858000"/>
          </a:xfrm>
          <a:prstGeom prst="rect">
            <a:avLst/>
          </a:prstGeo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4257799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79A0F7-D4F6-C934-475A-CC9882E1667F}"/>
              </a:ext>
            </a:extLst>
          </p:cNvPr>
          <p:cNvSpPr>
            <a:spLocks noGrp="1"/>
          </p:cNvSpPr>
          <p:nvPr>
            <p:ph type="dt" sz="half" idx="10"/>
          </p:nvPr>
        </p:nvSpPr>
        <p:spPr/>
        <p:txBody>
          <a:bodyPr/>
          <a:lstStyle/>
          <a:p>
            <a:fld id="{77893A86-2CDE-4A16-AB30-0FFA7B73B0AB}" type="datetimeFigureOut">
              <a:rPr lang="en-IE" smtClean="0"/>
              <a:t>30/01/2025</a:t>
            </a:fld>
            <a:endParaRPr lang="en-IE"/>
          </a:p>
        </p:txBody>
      </p:sp>
      <p:sp>
        <p:nvSpPr>
          <p:cNvPr id="3" name="Footer Placeholder 2">
            <a:extLst>
              <a:ext uri="{FF2B5EF4-FFF2-40B4-BE49-F238E27FC236}">
                <a16:creationId xmlns:a16="http://schemas.microsoft.com/office/drawing/2014/main" id="{853B65B8-7898-E673-8E05-DF5D2467496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4BD7FE54-6691-E7E5-3A26-8225D3C2AC76}"/>
              </a:ext>
            </a:extLst>
          </p:cNvPr>
          <p:cNvSpPr>
            <a:spLocks noGrp="1"/>
          </p:cNvSpPr>
          <p:nvPr>
            <p:ph type="sldNum" sz="quarter" idx="12"/>
          </p:nvPr>
        </p:nvSpPr>
        <p:spPr/>
        <p:txBody>
          <a:bodyPr/>
          <a:lstStyle/>
          <a:p>
            <a:fld id="{6A8BE59D-5C0C-4601-A13D-D067EAB70FFA}" type="slidenum">
              <a:rPr lang="en-IE" smtClean="0"/>
              <a:t>‹#›</a:t>
            </a:fld>
            <a:endParaRPr lang="en-IE"/>
          </a:p>
        </p:txBody>
      </p:sp>
    </p:spTree>
    <p:extLst>
      <p:ext uri="{BB962C8B-B14F-4D97-AF65-F5344CB8AC3E}">
        <p14:creationId xmlns:p14="http://schemas.microsoft.com/office/powerpoint/2010/main" val="3806663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
    <p:bg>
      <p:bgPr>
        <a:solidFill>
          <a:schemeClr val="accent5">
            <a:alpha val="10000"/>
          </a:schemeClr>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0" y="0"/>
            <a:ext cx="6772276" cy="6858000"/>
          </a:xfrm>
          <a:prstGeom prst="rect">
            <a:avLst/>
          </a:prstGeom>
          <a:solidFill>
            <a:schemeClr val="accent4">
              <a:lumMod val="60000"/>
              <a:lumOff val="40000"/>
            </a:schemeClr>
          </a:solidFill>
        </p:spPr>
        <p:txBody>
          <a:bodyPr/>
          <a:lstStyle>
            <a:lvl1pPr marL="0" indent="0" algn="ctr">
              <a:buNone/>
              <a:defRPr>
                <a:solidFill>
                  <a:schemeClr val="tx1"/>
                </a:solidFill>
              </a:defRPr>
            </a:lvl1pPr>
          </a:lstStyle>
          <a:p>
            <a:r>
              <a:rPr lang="en-US" dirty="0"/>
              <a:t>Click to add photo</a:t>
            </a:r>
          </a:p>
        </p:txBody>
      </p:sp>
      <p:sp>
        <p:nvSpPr>
          <p:cNvPr id="2" name="Title 1">
            <a:extLst>
              <a:ext uri="{FF2B5EF4-FFF2-40B4-BE49-F238E27FC236}">
                <a16:creationId xmlns:a16="http://schemas.microsoft.com/office/drawing/2014/main" id="{7D906EC1-D867-4113-B1E4-72ADCC4B1586}"/>
              </a:ext>
            </a:extLst>
          </p:cNvPr>
          <p:cNvSpPr>
            <a:spLocks noGrp="1"/>
          </p:cNvSpPr>
          <p:nvPr>
            <p:ph type="title" hasCustomPrompt="1"/>
          </p:nvPr>
        </p:nvSpPr>
        <p:spPr>
          <a:xfrm>
            <a:off x="1224747" y="2365057"/>
            <a:ext cx="4377400" cy="2160644"/>
          </a:xfrm>
          <a:prstGeom prst="rect">
            <a:avLst/>
          </a:prstGeom>
          <a:gradFill>
            <a:gsLst>
              <a:gs pos="50000">
                <a:schemeClr val="accent1">
                  <a:lumMod val="5000"/>
                  <a:lumOff val="95000"/>
                  <a:alpha val="0"/>
                </a:schemeClr>
              </a:gs>
              <a:gs pos="50000">
                <a:schemeClr val="accent5">
                  <a:alpha val="10000"/>
                </a:schemeClr>
              </a:gs>
            </a:gsLst>
            <a:lin ang="0" scaled="0"/>
          </a:gradFill>
          <a:ln w="28575">
            <a:solidFill>
              <a:schemeClr val="bg1"/>
            </a:solidFill>
          </a:ln>
        </p:spPr>
        <p:txBody>
          <a:bodyPr anchor="ctr"/>
          <a:lstStyle>
            <a:lvl1pPr algn="ctr">
              <a:defRPr sz="2400" cap="all" spc="100" baseline="0">
                <a:solidFill>
                  <a:schemeClr val="bg1"/>
                </a:solidFill>
              </a:defRPr>
            </a:lvl1pPr>
          </a:lstStyle>
          <a:p>
            <a:r>
              <a:rPr lang="en-US" dirty="0"/>
              <a:t>Add title</a:t>
            </a:r>
          </a:p>
        </p:txBody>
      </p:sp>
      <p:sp>
        <p:nvSpPr>
          <p:cNvPr id="12" name="Text Placeholder 11">
            <a:extLst>
              <a:ext uri="{FF2B5EF4-FFF2-40B4-BE49-F238E27FC236}">
                <a16:creationId xmlns:a16="http://schemas.microsoft.com/office/drawing/2014/main" id="{FB3EFFF7-FFC6-16DF-B4AB-DD5A1A1DA92A}"/>
              </a:ext>
            </a:extLst>
          </p:cNvPr>
          <p:cNvSpPr>
            <a:spLocks noGrp="1"/>
          </p:cNvSpPr>
          <p:nvPr>
            <p:ph type="body" sz="quarter" idx="12" hasCustomPrompt="1"/>
          </p:nvPr>
        </p:nvSpPr>
        <p:spPr>
          <a:xfrm>
            <a:off x="3427896" y="0"/>
            <a:ext cx="3344379" cy="6858000"/>
          </a:xfrm>
          <a:custGeom>
            <a:avLst/>
            <a:gdLst>
              <a:gd name="connsiteX0" fmla="*/ 0 w 3344379"/>
              <a:gd name="connsiteY0" fmla="*/ 0 h 6858000"/>
              <a:gd name="connsiteX1" fmla="*/ 3344379 w 3344379"/>
              <a:gd name="connsiteY1" fmla="*/ 0 h 6858000"/>
              <a:gd name="connsiteX2" fmla="*/ 3344379 w 3344379"/>
              <a:gd name="connsiteY2" fmla="*/ 6858000 h 6858000"/>
              <a:gd name="connsiteX3" fmla="*/ 0 w 334437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44379" h="6858000">
                <a:moveTo>
                  <a:pt x="0" y="0"/>
                </a:moveTo>
                <a:lnTo>
                  <a:pt x="3344379" y="0"/>
                </a:lnTo>
                <a:lnTo>
                  <a:pt x="3344379" y="6858000"/>
                </a:lnTo>
                <a:lnTo>
                  <a:pt x="0" y="6858000"/>
                </a:lnTo>
                <a:close/>
              </a:path>
            </a:pathLst>
          </a:custGeom>
          <a:solidFill>
            <a:schemeClr val="accent5">
              <a:alpha val="10000"/>
            </a:schemeClr>
          </a:solidFill>
        </p:spPr>
        <p:txBody>
          <a:bodyPr wrap="square">
            <a:noAutofit/>
          </a:bodyPr>
          <a:lstStyle>
            <a:lvl1pPr marL="0" indent="0">
              <a:buNone/>
              <a:defRPr>
                <a:noFill/>
              </a:defRPr>
            </a:lvl1pPr>
          </a:lstStyle>
          <a:p>
            <a:pPr lvl="0"/>
            <a:r>
              <a:rPr lang="en-US" dirty="0"/>
              <a:t>Blank</a:t>
            </a:r>
          </a:p>
        </p:txBody>
      </p:sp>
      <p:sp>
        <p:nvSpPr>
          <p:cNvPr id="6" name="Text Placeholder 5">
            <a:extLst>
              <a:ext uri="{FF2B5EF4-FFF2-40B4-BE49-F238E27FC236}">
                <a16:creationId xmlns:a16="http://schemas.microsoft.com/office/drawing/2014/main" id="{DE6E802E-B214-0AE3-69C8-CBCA885C703A}"/>
              </a:ext>
            </a:extLst>
          </p:cNvPr>
          <p:cNvSpPr>
            <a:spLocks noGrp="1"/>
          </p:cNvSpPr>
          <p:nvPr>
            <p:ph type="body" sz="quarter" idx="11" hasCustomPrompt="1"/>
          </p:nvPr>
        </p:nvSpPr>
        <p:spPr>
          <a:xfrm>
            <a:off x="7835900" y="2071688"/>
            <a:ext cx="3773488" cy="2732087"/>
          </a:xfrm>
          <a:prstGeom prst="rect">
            <a:avLst/>
          </a:prstGeom>
        </p:spPr>
        <p:txBody>
          <a:bodyPr anchor="ctr"/>
          <a:lstStyle>
            <a:lvl1pPr marL="0" indent="0">
              <a:lnSpc>
                <a:spcPct val="125000"/>
              </a:lnSpc>
              <a:spcBef>
                <a:spcPts val="0"/>
              </a:spcBef>
              <a:spcAft>
                <a:spcPts val="600"/>
              </a:spcAft>
              <a:buNone/>
              <a:defRPr sz="1800" spc="100" baseline="0"/>
            </a:lvl1pPr>
            <a:lvl2pPr marL="457200" indent="0">
              <a:lnSpc>
                <a:spcPct val="125000"/>
              </a:lnSpc>
              <a:spcBef>
                <a:spcPts val="0"/>
              </a:spcBef>
              <a:spcAft>
                <a:spcPts val="600"/>
              </a:spcAft>
              <a:buNone/>
              <a:defRPr sz="1800" spc="100" baseline="0"/>
            </a:lvl2pPr>
            <a:lvl3pPr marL="914400" indent="0">
              <a:lnSpc>
                <a:spcPct val="125000"/>
              </a:lnSpc>
              <a:spcBef>
                <a:spcPts val="0"/>
              </a:spcBef>
              <a:spcAft>
                <a:spcPts val="600"/>
              </a:spcAft>
              <a:buNone/>
              <a:defRPr sz="1800" spc="100" baseline="0"/>
            </a:lvl3pPr>
            <a:lvl4pPr marL="1371600" indent="0">
              <a:lnSpc>
                <a:spcPct val="125000"/>
              </a:lnSpc>
              <a:spcBef>
                <a:spcPts val="0"/>
              </a:spcBef>
              <a:spcAft>
                <a:spcPts val="600"/>
              </a:spcAft>
              <a:buNone/>
              <a:defRPr sz="1800" spc="100" baseline="0"/>
            </a:lvl4pPr>
            <a:lvl5pPr marL="1828800" indent="0">
              <a:lnSpc>
                <a:spcPct val="125000"/>
              </a:lnSpc>
              <a:spcBef>
                <a:spcPts val="0"/>
              </a:spcBef>
              <a:spcAft>
                <a:spcPts val="600"/>
              </a:spcAft>
              <a:buNone/>
              <a:defRPr sz="1800" spc="100" baseline="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E0398655-42A6-4DBC-9542-9A8D10B44A63}"/>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9" name="Footer Placeholder 4">
            <a:extLst>
              <a:ext uri="{FF2B5EF4-FFF2-40B4-BE49-F238E27FC236}">
                <a16:creationId xmlns:a16="http://schemas.microsoft.com/office/drawing/2014/main" id="{1FF7C44B-1689-4CA8-B0BC-0671EA12750F}"/>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effectLst/>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7D6105C8-7607-448C-9CD2-9CA33B49B4DB}"/>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00423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4">
            <a:lumMod val="50000"/>
          </a:schemeClr>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2"/>
            <a:ext cx="12192000" cy="6858000"/>
          </a:xfrm>
          <a:prstGeom prst="rect">
            <a:avLst/>
          </a:prstGeo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B69D7CAC-EE78-4BAE-94EA-EBE4BB118115}"/>
              </a:ext>
            </a:extLst>
          </p:cNvPr>
          <p:cNvSpPr>
            <a:spLocks noGrp="1"/>
          </p:cNvSpPr>
          <p:nvPr>
            <p:ph type="title" hasCustomPrompt="1"/>
          </p:nvPr>
        </p:nvSpPr>
        <p:spPr>
          <a:xfrm>
            <a:off x="1199909" y="2335192"/>
            <a:ext cx="9792182" cy="2187616"/>
          </a:xfrm>
          <a:prstGeom prst="rect">
            <a:avLst/>
          </a:prstGeom>
          <a:noFill/>
          <a:ln w="38100">
            <a:solidFill>
              <a:schemeClr val="accent5"/>
            </a:solidFill>
          </a:ln>
        </p:spPr>
        <p:txBody>
          <a:bodyPr lIns="914400" tIns="182880" rIns="914400" anchor="ctr"/>
          <a:lstStyle>
            <a:lvl1pPr algn="ctr">
              <a:defRPr sz="5400" b="1" cap="all" spc="100" baseline="0">
                <a:solidFill>
                  <a:schemeClr val="accent5"/>
                </a:solidFill>
              </a:defRPr>
            </a:lvl1pPr>
          </a:lstStyle>
          <a:p>
            <a:r>
              <a:rPr lang="en-US" dirty="0"/>
              <a:t>Click to add title</a:t>
            </a:r>
          </a:p>
        </p:txBody>
      </p:sp>
    </p:spTree>
    <p:extLst>
      <p:ext uri="{BB962C8B-B14F-4D97-AF65-F5344CB8AC3E}">
        <p14:creationId xmlns:p14="http://schemas.microsoft.com/office/powerpoint/2010/main" val="173712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5">
            <a:alpha val="1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C6C658-B6F5-98D2-4D95-EA3030D6F090}"/>
              </a:ext>
              <a:ext uri="{C183D7F6-B498-43B3-948B-1728B52AA6E4}">
                <adec:decorative xmlns:adec="http://schemas.microsoft.com/office/drawing/2017/decorative" val="1"/>
              </a:ext>
            </a:extLst>
          </p:cNvPr>
          <p:cNvSpPr/>
          <p:nvPr userDrawn="1"/>
        </p:nvSpPr>
        <p:spPr>
          <a:xfrm>
            <a:off x="-20322" y="-7084"/>
            <a:ext cx="12212321"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1250065" y="2372810"/>
            <a:ext cx="4352081" cy="2129742"/>
          </a:xfrm>
          <a:prstGeom prst="rect">
            <a:avLst/>
          </a:prstGeom>
          <a:ln w="28575">
            <a:solidFill>
              <a:schemeClr val="accent4">
                <a:lumMod val="50000"/>
              </a:schemeClr>
            </a:solidFill>
          </a:ln>
        </p:spPr>
        <p:txBody>
          <a:bodyPr anchor="ctr"/>
          <a:lstStyle>
            <a:lvl1pPr algn="ctr">
              <a:defRPr sz="2400" cap="all" spc="100" baseline="0">
                <a:solidFill>
                  <a:schemeClr val="accent4">
                    <a:lumMod val="50000"/>
                  </a:schemeClr>
                </a:solidFill>
              </a:defRPr>
            </a:lvl1pPr>
          </a:lstStyle>
          <a:p>
            <a:r>
              <a:rPr lang="en-US" dirty="0"/>
              <a:t>Add title</a:t>
            </a:r>
          </a:p>
        </p:txBody>
      </p:sp>
      <p:sp>
        <p:nvSpPr>
          <p:cNvPr id="9" name="Picture Placeholder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6789480" y="0"/>
            <a:ext cx="5394960" cy="6858000"/>
          </a:xfrm>
          <a:prstGeom prst="rect">
            <a:avLst/>
          </a:prstGeom>
        </p:spPr>
        <p:txBody>
          <a:bodyPr/>
          <a:lstStyle>
            <a:lvl1pPr marL="0" indent="0" algn="ctr">
              <a:buNone/>
              <a:defRPr/>
            </a:lvl1pPr>
          </a:lstStyle>
          <a:p>
            <a:r>
              <a:rPr lang="en-US" dirty="0"/>
              <a:t>Click to add photo</a:t>
            </a:r>
          </a:p>
        </p:txBody>
      </p:sp>
      <p:sp>
        <p:nvSpPr>
          <p:cNvPr id="15" name="Date Placeholder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en-US" dirty="0"/>
              <a:t>20XX</a:t>
            </a:r>
          </a:p>
        </p:txBody>
      </p:sp>
      <p:sp>
        <p:nvSpPr>
          <p:cNvPr id="12" name="Footer Placeholder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67133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3FAF69-7EBE-817B-DCEA-4A1595820E3E}"/>
              </a:ext>
              <a:ext uri="{C183D7F6-B498-43B3-948B-1728B52AA6E4}">
                <adec:decorative xmlns:adec="http://schemas.microsoft.com/office/drawing/2017/decorative" val="1"/>
              </a:ext>
            </a:extLst>
          </p:cNvPr>
          <p:cNvSpPr/>
          <p:nvPr userDrawn="1"/>
        </p:nvSpPr>
        <p:spPr>
          <a:xfrm>
            <a:off x="-1" y="-7515"/>
            <a:ext cx="4661648" cy="6871651"/>
          </a:xfrm>
          <a:prstGeom prst="rect">
            <a:avLst/>
          </a:prstGeom>
          <a:solidFill>
            <a:srgbClr val="476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20FC4D-FDE2-42C3-B907-27B071B649CC}"/>
              </a:ext>
            </a:extLst>
          </p:cNvPr>
          <p:cNvSpPr>
            <a:spLocks noGrp="1"/>
          </p:cNvSpPr>
          <p:nvPr>
            <p:ph type="title" hasCustomPrompt="1"/>
          </p:nvPr>
        </p:nvSpPr>
        <p:spPr>
          <a:xfrm>
            <a:off x="636608" y="804862"/>
            <a:ext cx="3401992" cy="5121375"/>
          </a:xfrm>
          <a:prstGeom prst="rect">
            <a:avLst/>
          </a:prstGeom>
          <a:ln w="28575">
            <a:noFill/>
          </a:ln>
        </p:spPr>
        <p:txBody>
          <a:bodyPr anchor="ctr"/>
          <a:lstStyle>
            <a:lvl1pPr algn="ctr">
              <a:defRPr sz="2400" cap="all" spc="100" baseline="0">
                <a:solidFill>
                  <a:schemeClr val="bg1"/>
                </a:solidFill>
              </a:defRPr>
            </a:lvl1pPr>
          </a:lstStyle>
          <a:p>
            <a:r>
              <a:rPr lang="en-US" dirty="0"/>
              <a:t>Title</a:t>
            </a:r>
          </a:p>
        </p:txBody>
      </p:sp>
      <p:sp>
        <p:nvSpPr>
          <p:cNvPr id="6" name="Content Placeholder 5">
            <a:extLst>
              <a:ext uri="{FF2B5EF4-FFF2-40B4-BE49-F238E27FC236}">
                <a16:creationId xmlns:a16="http://schemas.microsoft.com/office/drawing/2014/main" id="{6F4F9403-8AE5-DF79-EFCF-E99EABB83417}"/>
              </a:ext>
            </a:extLst>
          </p:cNvPr>
          <p:cNvSpPr>
            <a:spLocks noGrp="1"/>
          </p:cNvSpPr>
          <p:nvPr>
            <p:ph sz="quarter" idx="10" hasCustomPrompt="1"/>
          </p:nvPr>
        </p:nvSpPr>
        <p:spPr>
          <a:xfrm>
            <a:off x="5579338" y="804863"/>
            <a:ext cx="5716587" cy="5248276"/>
          </a:xfrm>
          <a:prstGeom prst="rect">
            <a:avLst/>
          </a:prstGeom>
        </p:spPr>
        <p:txBody>
          <a:bodyPr anchor="ctr"/>
          <a:lstStyle>
            <a:lvl1pPr marL="283464" indent="-283464">
              <a:lnSpc>
                <a:spcPct val="125000"/>
              </a:lnSpc>
              <a:spcBef>
                <a:spcPts val="0"/>
              </a:spcBef>
              <a:spcAft>
                <a:spcPts val="600"/>
              </a:spcAft>
              <a:defRPr sz="1800"/>
            </a:lvl1pPr>
            <a:lvl2pPr marL="731520" indent="-283464">
              <a:lnSpc>
                <a:spcPct val="125000"/>
              </a:lnSpc>
              <a:spcBef>
                <a:spcPts val="0"/>
              </a:spcBef>
              <a:spcAft>
                <a:spcPts val="600"/>
              </a:spcAft>
              <a:defRPr sz="1800"/>
            </a:lvl2pPr>
            <a:lvl3pPr marL="1097280" indent="-283464">
              <a:lnSpc>
                <a:spcPct val="125000"/>
              </a:lnSpc>
              <a:spcBef>
                <a:spcPts val="0"/>
              </a:spcBef>
              <a:spcAft>
                <a:spcPts val="600"/>
              </a:spcAft>
              <a:defRPr sz="1800"/>
            </a:lvl3pPr>
            <a:lvl4pPr marL="1463040" indent="-283464">
              <a:lnSpc>
                <a:spcPct val="125000"/>
              </a:lnSpc>
              <a:spcBef>
                <a:spcPts val="0"/>
              </a:spcBef>
              <a:spcAft>
                <a:spcPts val="600"/>
              </a:spcAft>
              <a:defRPr sz="1800"/>
            </a:lvl4pPr>
            <a:lvl5pPr marL="1828800" indent="-283464">
              <a:lnSpc>
                <a:spcPct val="125000"/>
              </a:lnSpc>
              <a:spcBef>
                <a:spcPts val="0"/>
              </a:spcBef>
              <a:spcAft>
                <a:spcPts val="600"/>
              </a:spcAft>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Date Placeholder 3">
            <a:extLst>
              <a:ext uri="{FF2B5EF4-FFF2-40B4-BE49-F238E27FC236}">
                <a16:creationId xmlns:a16="http://schemas.microsoft.com/office/drawing/2014/main" id="{D38E30C9-543F-4532-B571-2F2EF52E7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17" name="Footer Placeholder 4">
            <a:extLst>
              <a:ext uri="{FF2B5EF4-FFF2-40B4-BE49-F238E27FC236}">
                <a16:creationId xmlns:a16="http://schemas.microsoft.com/office/drawing/2014/main" id="{9E2F8B6B-A63E-448F-86E5-CF3F12A29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8" name="Slide Number Placeholder 5">
            <a:extLst>
              <a:ext uri="{FF2B5EF4-FFF2-40B4-BE49-F238E27FC236}">
                <a16:creationId xmlns:a16="http://schemas.microsoft.com/office/drawing/2014/main" id="{5EC1D779-DE8A-45DF-9A79-70F63DD68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476491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accent5">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ED10-F37C-48B3-A407-EDC6878C712E}"/>
              </a:ext>
            </a:extLst>
          </p:cNvPr>
          <p:cNvSpPr>
            <a:spLocks noGrp="1"/>
          </p:cNvSpPr>
          <p:nvPr>
            <p:ph type="title" hasCustomPrompt="1"/>
          </p:nvPr>
        </p:nvSpPr>
        <p:spPr>
          <a:xfrm>
            <a:off x="6647727" y="2060294"/>
            <a:ext cx="4359795" cy="2141316"/>
          </a:xfrm>
          <a:prstGeom prst="rect">
            <a:avLst/>
          </a:prstGeom>
          <a:ln w="28575">
            <a:solidFill>
              <a:schemeClr val="accent4">
                <a:lumMod val="50000"/>
              </a:schemeClr>
            </a:solidFill>
          </a:ln>
        </p:spPr>
        <p:txBody>
          <a:bodyPr anchor="ctr"/>
          <a:lstStyle>
            <a:lvl1pPr algn="ctr">
              <a:defRPr sz="2400" cap="all" spc="100" baseline="0">
                <a:solidFill>
                  <a:schemeClr val="accent4">
                    <a:lumMod val="50000"/>
                  </a:schemeClr>
                </a:solidFill>
              </a:defRPr>
            </a:lvl1pPr>
          </a:lstStyle>
          <a:p>
            <a:r>
              <a:rPr lang="en-US" dirty="0"/>
              <a:t>Add title</a:t>
            </a:r>
          </a:p>
        </p:txBody>
      </p:sp>
      <p:sp>
        <p:nvSpPr>
          <p:cNvPr id="9" name="Picture Placeholder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0" y="-9009"/>
            <a:ext cx="5521124" cy="6878584"/>
          </a:xfrm>
          <a:prstGeom prst="rect">
            <a:avLst/>
          </a:prstGeom>
        </p:spPr>
        <p:txBody>
          <a:bodyPr/>
          <a:lstStyle>
            <a:lvl1pPr marL="0" indent="0" algn="ctr">
              <a:buNone/>
              <a:defRPr/>
            </a:lvl1pPr>
          </a:lstStyle>
          <a:p>
            <a:r>
              <a:rPr lang="en-US" dirty="0"/>
              <a:t>Click to add photo</a:t>
            </a:r>
          </a:p>
        </p:txBody>
      </p:sp>
      <p:sp>
        <p:nvSpPr>
          <p:cNvPr id="7" name="Text Placeholder 10">
            <a:extLst>
              <a:ext uri="{FF2B5EF4-FFF2-40B4-BE49-F238E27FC236}">
                <a16:creationId xmlns:a16="http://schemas.microsoft.com/office/drawing/2014/main" id="{F20D097E-45D7-422E-A8D1-635C7DE9A997}"/>
              </a:ext>
            </a:extLst>
          </p:cNvPr>
          <p:cNvSpPr>
            <a:spLocks noGrp="1"/>
          </p:cNvSpPr>
          <p:nvPr>
            <p:ph type="body" sz="quarter" idx="14" hasCustomPrompt="1"/>
          </p:nvPr>
        </p:nvSpPr>
        <p:spPr>
          <a:xfrm>
            <a:off x="6670878" y="4550199"/>
            <a:ext cx="4359795" cy="1790164"/>
          </a:xfrm>
          <a:prstGeom prst="rect">
            <a:avLst/>
          </a:prstGeom>
        </p:spPr>
        <p:txBody>
          <a:bodyPr anchor="t"/>
          <a:lstStyle>
            <a:lvl1pPr marL="0" indent="0" algn="ctr">
              <a:lnSpc>
                <a:spcPct val="80000"/>
              </a:lnSpc>
              <a:spcBef>
                <a:spcPts val="0"/>
              </a:spcBef>
              <a:buNone/>
              <a:defRPr sz="1800" b="1" cap="all" spc="100" baseline="0">
                <a:solidFill>
                  <a:schemeClr val="accent4">
                    <a:lumMod val="50000"/>
                  </a:schemeClr>
                </a:solidFill>
                <a:latin typeface="+mn-lt"/>
              </a:defRPr>
            </a:lvl1pPr>
          </a:lstStyle>
          <a:p>
            <a:pPr lvl="0"/>
            <a:r>
              <a:rPr lang="en-US" dirty="0"/>
              <a:t>Click to add text</a:t>
            </a:r>
          </a:p>
        </p:txBody>
      </p:sp>
      <p:sp>
        <p:nvSpPr>
          <p:cNvPr id="15" name="Date Placeholder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a:lstStyle>
            <a:lvl1pPr>
              <a:defRPr/>
            </a:lvl1pPr>
          </a:lstStyle>
          <a:p>
            <a:r>
              <a:rPr lang="en-US" dirty="0"/>
              <a:t>20XX</a:t>
            </a:r>
          </a:p>
        </p:txBody>
      </p:sp>
      <p:sp>
        <p:nvSpPr>
          <p:cNvPr id="12" name="Footer Placeholder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200191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A5AC9-F6E1-46F9-8810-475475E17B9A}"/>
              </a:ext>
            </a:extLst>
          </p:cNvPr>
          <p:cNvSpPr>
            <a:spLocks noGrp="1"/>
          </p:cNvSpPr>
          <p:nvPr>
            <p:ph type="title" hasCustomPrompt="1"/>
          </p:nvPr>
        </p:nvSpPr>
        <p:spPr>
          <a:xfrm>
            <a:off x="5134980" y="706056"/>
            <a:ext cx="6323957" cy="1088020"/>
          </a:xfrm>
          <a:prstGeom prst="rect">
            <a:avLst/>
          </a:prstGeom>
          <a:ln w="28575">
            <a:solidFill>
              <a:schemeClr val="accent2"/>
            </a:solidFill>
          </a:ln>
        </p:spPr>
        <p:txBody>
          <a:bodyPr anchor="ctr"/>
          <a:lstStyle>
            <a:lvl1pPr algn="ctr">
              <a:defRPr sz="2400" cap="all" spc="100" baseline="0">
                <a:solidFill>
                  <a:schemeClr val="accent2"/>
                </a:solidFill>
              </a:defRPr>
            </a:lvl1pPr>
          </a:lstStyle>
          <a:p>
            <a:r>
              <a:rPr lang="en-US" dirty="0"/>
              <a:t>Title</a:t>
            </a:r>
          </a:p>
        </p:txBody>
      </p:sp>
      <p:sp>
        <p:nvSpPr>
          <p:cNvPr id="9" name="Picture Placeholder 8">
            <a:extLst>
              <a:ext uri="{FF2B5EF4-FFF2-40B4-BE49-F238E27FC236}">
                <a16:creationId xmlns:a16="http://schemas.microsoft.com/office/drawing/2014/main" id="{952C02D9-C262-43C0-BE24-402661B0594A}"/>
              </a:ext>
            </a:extLst>
          </p:cNvPr>
          <p:cNvSpPr>
            <a:spLocks noGrp="1"/>
          </p:cNvSpPr>
          <p:nvPr>
            <p:ph type="pic" sz="quarter" idx="10" hasCustomPrompt="1"/>
          </p:nvPr>
        </p:nvSpPr>
        <p:spPr>
          <a:xfrm>
            <a:off x="-1" y="0"/>
            <a:ext cx="4495801" cy="6858000"/>
          </a:xfrm>
          <a:prstGeom prst="rect">
            <a:avLst/>
          </a:prstGeom>
        </p:spPr>
        <p:txBody>
          <a:bodyPr/>
          <a:lstStyle>
            <a:lvl1pPr marL="0" indent="0" algn="ctr">
              <a:buNone/>
              <a:defRPr sz="2000"/>
            </a:lvl1pPr>
          </a:lstStyle>
          <a:p>
            <a:r>
              <a:rPr lang="en-US" dirty="0"/>
              <a:t>Click to add photo</a:t>
            </a:r>
          </a:p>
        </p:txBody>
      </p:sp>
      <p:sp>
        <p:nvSpPr>
          <p:cNvPr id="6" name="Content Placeholder 5">
            <a:extLst>
              <a:ext uri="{FF2B5EF4-FFF2-40B4-BE49-F238E27FC236}">
                <a16:creationId xmlns:a16="http://schemas.microsoft.com/office/drawing/2014/main" id="{3BC3273F-AE8F-21E6-A06E-52686D65496D}"/>
              </a:ext>
            </a:extLst>
          </p:cNvPr>
          <p:cNvSpPr>
            <a:spLocks noGrp="1"/>
          </p:cNvSpPr>
          <p:nvPr>
            <p:ph sz="quarter" idx="11" hasCustomPrompt="1"/>
          </p:nvPr>
        </p:nvSpPr>
        <p:spPr>
          <a:xfrm>
            <a:off x="5135563" y="2291786"/>
            <a:ext cx="3017837" cy="3967224"/>
          </a:xfrm>
          <a:prstGeom prst="rect">
            <a:avLst/>
          </a:prstGeom>
        </p:spPr>
        <p:txBody>
          <a:bodyPr/>
          <a:lstStyle>
            <a:lvl1pPr marL="0" indent="0">
              <a:lnSpc>
                <a:spcPct val="125000"/>
              </a:lnSpc>
              <a:spcBef>
                <a:spcPts val="0"/>
              </a:spcBef>
              <a:spcAft>
                <a:spcPts val="600"/>
              </a:spcAft>
              <a:buNone/>
              <a:defRPr sz="1800" spc="100" baseline="0"/>
            </a:lvl1pPr>
            <a:lvl2pPr marL="283464" indent="-283464">
              <a:lnSpc>
                <a:spcPct val="125000"/>
              </a:lnSpc>
              <a:spcBef>
                <a:spcPts val="0"/>
              </a:spcBef>
              <a:spcAft>
                <a:spcPts val="600"/>
              </a:spcAft>
              <a:defRPr sz="1800" spc="100" baseline="0"/>
            </a:lvl2pPr>
            <a:lvl3pPr marL="685800" indent="-283464">
              <a:lnSpc>
                <a:spcPct val="125000"/>
              </a:lnSpc>
              <a:spcBef>
                <a:spcPts val="0"/>
              </a:spcBef>
              <a:spcAft>
                <a:spcPts val="600"/>
              </a:spcAft>
              <a:defRPr sz="1800" spc="100" baseline="0"/>
            </a:lvl3pPr>
            <a:lvl4pPr marL="1143000" indent="-283464">
              <a:lnSpc>
                <a:spcPct val="125000"/>
              </a:lnSpc>
              <a:spcBef>
                <a:spcPts val="0"/>
              </a:spcBef>
              <a:spcAft>
                <a:spcPts val="600"/>
              </a:spcAft>
              <a:defRPr sz="1800" spc="100" baseline="0"/>
            </a:lvl4pPr>
            <a:lvl5pPr marL="1600200" indent="-283464">
              <a:lnSpc>
                <a:spcPct val="125000"/>
              </a:lnSpc>
              <a:spcBef>
                <a:spcPts val="0"/>
              </a:spcBef>
              <a:spcAft>
                <a:spcPts val="600"/>
              </a:spcAft>
              <a:defRPr sz="18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A011C768-FB8E-F917-0CF9-C9B7DA4CAA62}"/>
              </a:ext>
            </a:extLst>
          </p:cNvPr>
          <p:cNvSpPr>
            <a:spLocks noGrp="1"/>
          </p:cNvSpPr>
          <p:nvPr>
            <p:ph sz="quarter" idx="12" hasCustomPrompt="1"/>
          </p:nvPr>
        </p:nvSpPr>
        <p:spPr>
          <a:xfrm>
            <a:off x="8473281" y="2294680"/>
            <a:ext cx="3136127" cy="3967224"/>
          </a:xfrm>
          <a:prstGeom prst="rect">
            <a:avLst/>
          </a:prstGeom>
        </p:spPr>
        <p:txBody>
          <a:bodyPr/>
          <a:lstStyle>
            <a:lvl1pPr marL="0" indent="0">
              <a:lnSpc>
                <a:spcPct val="125000"/>
              </a:lnSpc>
              <a:spcBef>
                <a:spcPts val="0"/>
              </a:spcBef>
              <a:spcAft>
                <a:spcPts val="600"/>
              </a:spcAft>
              <a:buNone/>
              <a:defRPr sz="1800" spc="100" baseline="0"/>
            </a:lvl1pPr>
            <a:lvl2pPr marL="283464" indent="-283464">
              <a:lnSpc>
                <a:spcPct val="125000"/>
              </a:lnSpc>
              <a:spcBef>
                <a:spcPts val="0"/>
              </a:spcBef>
              <a:spcAft>
                <a:spcPts val="600"/>
              </a:spcAft>
              <a:defRPr sz="1800" spc="100" baseline="0"/>
            </a:lvl2pPr>
            <a:lvl3pPr marL="685800" indent="-283464">
              <a:lnSpc>
                <a:spcPct val="125000"/>
              </a:lnSpc>
              <a:spcBef>
                <a:spcPts val="0"/>
              </a:spcBef>
              <a:spcAft>
                <a:spcPts val="600"/>
              </a:spcAft>
              <a:defRPr sz="1800" spc="100" baseline="0"/>
            </a:lvl3pPr>
            <a:lvl4pPr marL="1143000" indent="-283464">
              <a:lnSpc>
                <a:spcPct val="125000"/>
              </a:lnSpc>
              <a:spcBef>
                <a:spcPts val="0"/>
              </a:spcBef>
              <a:spcAft>
                <a:spcPts val="600"/>
              </a:spcAft>
              <a:defRPr sz="1800" spc="100" baseline="0"/>
            </a:lvl4pPr>
            <a:lvl5pPr marL="1600200" indent="-283464">
              <a:lnSpc>
                <a:spcPct val="125000"/>
              </a:lnSpc>
              <a:spcBef>
                <a:spcPts val="0"/>
              </a:spcBef>
              <a:spcAft>
                <a:spcPts val="600"/>
              </a:spcAft>
              <a:defRPr sz="18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Date Placeholder 3">
            <a:extLst>
              <a:ext uri="{FF2B5EF4-FFF2-40B4-BE49-F238E27FC236}">
                <a16:creationId xmlns:a16="http://schemas.microsoft.com/office/drawing/2014/main" id="{61AB9D5A-1951-48B0-9CAE-84FC869BE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31" name="Footer Placeholder 4">
            <a:extLst>
              <a:ext uri="{FF2B5EF4-FFF2-40B4-BE49-F238E27FC236}">
                <a16:creationId xmlns:a16="http://schemas.microsoft.com/office/drawing/2014/main" id="{3AEF9F4B-0EB4-4C9F-9159-80E393F3A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32" name="Slide Number Placeholder 5">
            <a:extLst>
              <a:ext uri="{FF2B5EF4-FFF2-40B4-BE49-F238E27FC236}">
                <a16:creationId xmlns:a16="http://schemas.microsoft.com/office/drawing/2014/main" id="{6BC4F905-196D-4DFF-9947-C56088B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03120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FD970D0-182D-96E3-04B5-5D634F9C4F08}"/>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AEFB40-063A-41A7-9581-865BBE62C3C5}"/>
              </a:ext>
            </a:extLst>
          </p:cNvPr>
          <p:cNvSpPr>
            <a:spLocks noGrp="1"/>
          </p:cNvSpPr>
          <p:nvPr>
            <p:ph type="title" hasCustomPrompt="1"/>
          </p:nvPr>
        </p:nvSpPr>
        <p:spPr>
          <a:xfrm>
            <a:off x="838200" y="226143"/>
            <a:ext cx="10515600" cy="1229033"/>
          </a:xfrm>
          <a:prstGeom prst="rect">
            <a:avLst/>
          </a:prstGeom>
        </p:spPr>
        <p:txBody>
          <a:bodyPr anchor="b"/>
          <a:lstStyle>
            <a:lvl1pPr algn="ctr">
              <a:defRPr sz="2400" cap="all" spc="100" baseline="0">
                <a:solidFill>
                  <a:schemeClr val="tx2">
                    <a:lumMod val="75000"/>
                  </a:schemeClr>
                </a:solidFill>
              </a:defRPr>
            </a:lvl1pPr>
          </a:lstStyle>
          <a:p>
            <a:r>
              <a:rPr lang="en-US" dirty="0"/>
              <a:t>Click to add title</a:t>
            </a:r>
          </a:p>
        </p:txBody>
      </p:sp>
      <p:sp>
        <p:nvSpPr>
          <p:cNvPr id="8" name="Content Placeholder 7">
            <a:extLst>
              <a:ext uri="{FF2B5EF4-FFF2-40B4-BE49-F238E27FC236}">
                <a16:creationId xmlns:a16="http://schemas.microsoft.com/office/drawing/2014/main" id="{9E453354-6167-7227-F443-F984688CC493}"/>
              </a:ext>
            </a:extLst>
          </p:cNvPr>
          <p:cNvSpPr>
            <a:spLocks noGrp="1"/>
          </p:cNvSpPr>
          <p:nvPr>
            <p:ph sz="quarter" idx="10" hasCustomPrompt="1"/>
          </p:nvPr>
        </p:nvSpPr>
        <p:spPr>
          <a:xfrm>
            <a:off x="849775" y="2858625"/>
            <a:ext cx="3941763" cy="3338513"/>
          </a:xfrm>
          <a:prstGeom prst="rect">
            <a:avLst/>
          </a:prstGeom>
        </p:spPr>
        <p:txBody>
          <a:bodyPr/>
          <a:lstStyle>
            <a:lvl1pPr marL="347472" indent="-347472">
              <a:lnSpc>
                <a:spcPct val="125000"/>
              </a:lnSpc>
              <a:spcBef>
                <a:spcPts val="0"/>
              </a:spcBef>
              <a:spcAft>
                <a:spcPts val="600"/>
              </a:spcAft>
              <a:buFont typeface="+mj-lt"/>
              <a:buAutoNum type="arabicPeriod"/>
              <a:defRPr sz="1800" spc="100" baseline="0"/>
            </a:lvl1pPr>
            <a:lvl2pPr marL="685800" indent="-347472">
              <a:lnSpc>
                <a:spcPct val="125000"/>
              </a:lnSpc>
              <a:spcBef>
                <a:spcPts val="0"/>
              </a:spcBef>
              <a:spcAft>
                <a:spcPts val="600"/>
              </a:spcAft>
              <a:buFont typeface="+mj-lt"/>
              <a:buAutoNum type="alphaLcPeriod"/>
              <a:defRPr sz="1600" spc="100" baseline="0"/>
            </a:lvl2pPr>
            <a:lvl3pPr marL="1143000" indent="-347472">
              <a:lnSpc>
                <a:spcPct val="125000"/>
              </a:lnSpc>
              <a:spcBef>
                <a:spcPts val="0"/>
              </a:spcBef>
              <a:spcAft>
                <a:spcPts val="600"/>
              </a:spcAft>
              <a:buFont typeface="+mj-lt"/>
              <a:buAutoNum type="arabicParenR"/>
              <a:defRPr sz="1400" spc="100" baseline="0"/>
            </a:lvl3pPr>
            <a:lvl4pPr marL="1600200" indent="-347472">
              <a:lnSpc>
                <a:spcPct val="125000"/>
              </a:lnSpc>
              <a:spcBef>
                <a:spcPts val="0"/>
              </a:spcBef>
              <a:spcAft>
                <a:spcPts val="600"/>
              </a:spcAft>
              <a:buFont typeface="+mj-lt"/>
              <a:buAutoNum type="alphaLcParenR"/>
              <a:defRPr sz="1200" spc="100" baseline="0"/>
            </a:lvl4pPr>
            <a:lvl5pPr marL="2057400" indent="-347472">
              <a:lnSpc>
                <a:spcPct val="125000"/>
              </a:lnSpc>
              <a:spcBef>
                <a:spcPts val="0"/>
              </a:spcBef>
              <a:spcAft>
                <a:spcPts val="600"/>
              </a:spcAft>
              <a:buFont typeface="+mj-lt"/>
              <a:buAutoNum type="romanLcPeriod"/>
              <a:defRPr sz="12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a:extLst>
              <a:ext uri="{FF2B5EF4-FFF2-40B4-BE49-F238E27FC236}">
                <a16:creationId xmlns:a16="http://schemas.microsoft.com/office/drawing/2014/main" id="{DDA14B5C-C6A4-65FB-34DD-E1C0FF465FF7}"/>
              </a:ext>
            </a:extLst>
          </p:cNvPr>
          <p:cNvSpPr>
            <a:spLocks noGrp="1"/>
          </p:cNvSpPr>
          <p:nvPr>
            <p:ph sz="quarter" idx="11" hasCustomPrompt="1"/>
          </p:nvPr>
        </p:nvSpPr>
        <p:spPr>
          <a:xfrm>
            <a:off x="5342681" y="2858625"/>
            <a:ext cx="6011119" cy="3338513"/>
          </a:xfrm>
          <a:prstGeom prst="rect">
            <a:avLst/>
          </a:prstGeom>
        </p:spPr>
        <p:txBody>
          <a:bodyPr/>
          <a:lstStyle>
            <a:lvl1pPr marL="0" indent="0">
              <a:lnSpc>
                <a:spcPct val="125000"/>
              </a:lnSpc>
              <a:spcBef>
                <a:spcPts val="0"/>
              </a:spcBef>
              <a:spcAft>
                <a:spcPts val="600"/>
              </a:spcAft>
              <a:buFont typeface="+mj-lt"/>
              <a:buNone/>
              <a:defRPr sz="1800" spc="100" baseline="0"/>
            </a:lvl1pPr>
            <a:lvl2pPr marL="285750" indent="-285750">
              <a:lnSpc>
                <a:spcPct val="125000"/>
              </a:lnSpc>
              <a:spcBef>
                <a:spcPts val="0"/>
              </a:spcBef>
              <a:spcAft>
                <a:spcPts val="600"/>
              </a:spcAft>
              <a:buFont typeface="Arial" panose="020B0604020202020204" pitchFamily="34" charset="0"/>
              <a:buChar char="•"/>
              <a:defRPr sz="1800" spc="100" baseline="0"/>
            </a:lvl2pPr>
            <a:lvl3pPr marL="685800" indent="-285750">
              <a:lnSpc>
                <a:spcPct val="125000"/>
              </a:lnSpc>
              <a:spcBef>
                <a:spcPts val="0"/>
              </a:spcBef>
              <a:spcAft>
                <a:spcPts val="600"/>
              </a:spcAft>
              <a:buFont typeface="Arial" panose="020B0604020202020204" pitchFamily="34" charset="0"/>
              <a:buChar char="•"/>
              <a:defRPr sz="1800" spc="100" baseline="0"/>
            </a:lvl3pPr>
            <a:lvl4pPr marL="1143000" indent="-285750">
              <a:lnSpc>
                <a:spcPct val="125000"/>
              </a:lnSpc>
              <a:spcBef>
                <a:spcPts val="0"/>
              </a:spcBef>
              <a:spcAft>
                <a:spcPts val="600"/>
              </a:spcAft>
              <a:buFont typeface="Arial" panose="020B0604020202020204" pitchFamily="34" charset="0"/>
              <a:buChar char="•"/>
              <a:defRPr sz="1800" spc="100" baseline="0"/>
            </a:lvl4pPr>
            <a:lvl5pPr marL="1600200" indent="-285750">
              <a:lnSpc>
                <a:spcPct val="125000"/>
              </a:lnSpc>
              <a:spcBef>
                <a:spcPts val="0"/>
              </a:spcBef>
              <a:spcAft>
                <a:spcPts val="600"/>
              </a:spcAft>
              <a:buFont typeface="Arial" panose="020B0604020202020204" pitchFamily="34" charset="0"/>
              <a:buChar char="•"/>
              <a:defRPr sz="1800" spc="10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Date Placeholder 3">
            <a:extLst>
              <a:ext uri="{FF2B5EF4-FFF2-40B4-BE49-F238E27FC236}">
                <a16:creationId xmlns:a16="http://schemas.microsoft.com/office/drawing/2014/main" id="{573EDDB2-8AC2-4A88-95EE-20082E77D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41" name="Footer Placeholder 4">
            <a:extLst>
              <a:ext uri="{FF2B5EF4-FFF2-40B4-BE49-F238E27FC236}">
                <a16:creationId xmlns:a16="http://schemas.microsoft.com/office/drawing/2014/main" id="{325A34CF-B8DC-4A28-86BC-8D450E3D3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42" name="Slide Number Placeholder 5">
            <a:extLst>
              <a:ext uri="{FF2B5EF4-FFF2-40B4-BE49-F238E27FC236}">
                <a16:creationId xmlns:a16="http://schemas.microsoft.com/office/drawing/2014/main" id="{3F009426-0603-4EF7-8DE1-0CA50818F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4147655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1E109A-BBBE-498A-AC65-464AAF5710C4}"/>
              </a:ext>
            </a:extLst>
          </p:cNvPr>
          <p:cNvSpPr>
            <a:spLocks noGrp="1"/>
          </p:cNvSpPr>
          <p:nvPr>
            <p:ph type="title" hasCustomPrompt="1"/>
          </p:nvPr>
        </p:nvSpPr>
        <p:spPr>
          <a:xfrm>
            <a:off x="914400" y="766915"/>
            <a:ext cx="2782529" cy="2163098"/>
          </a:xfrm>
          <a:prstGeom prst="rect">
            <a:avLst/>
          </a:prstGeom>
          <a:ln w="28575">
            <a:solidFill>
              <a:schemeClr val="accent2"/>
            </a:solidFill>
          </a:ln>
        </p:spPr>
        <p:txBody>
          <a:bodyPr anchor="ctr"/>
          <a:lstStyle>
            <a:lvl1pPr algn="ctr">
              <a:lnSpc>
                <a:spcPct val="100000"/>
              </a:lnSpc>
              <a:defRPr sz="2400" cap="all" spc="100" baseline="0">
                <a:solidFill>
                  <a:schemeClr val="accent2"/>
                </a:solidFill>
              </a:defRPr>
            </a:lvl1pPr>
          </a:lstStyle>
          <a:p>
            <a:r>
              <a:rPr lang="en-US" dirty="0"/>
              <a:t>title</a:t>
            </a:r>
          </a:p>
        </p:txBody>
      </p:sp>
      <p:sp>
        <p:nvSpPr>
          <p:cNvPr id="10" name="Text Placeholder 10">
            <a:extLst>
              <a:ext uri="{FF2B5EF4-FFF2-40B4-BE49-F238E27FC236}">
                <a16:creationId xmlns:a16="http://schemas.microsoft.com/office/drawing/2014/main" id="{7408009F-7441-4960-8688-598E5537784A}"/>
              </a:ext>
            </a:extLst>
          </p:cNvPr>
          <p:cNvSpPr>
            <a:spLocks noGrp="1"/>
          </p:cNvSpPr>
          <p:nvPr>
            <p:ph type="body" sz="quarter" idx="12" hasCustomPrompt="1"/>
          </p:nvPr>
        </p:nvSpPr>
        <p:spPr>
          <a:xfrm>
            <a:off x="4864796" y="960385"/>
            <a:ext cx="6341212" cy="1969628"/>
          </a:xfrm>
          <a:prstGeom prst="rect">
            <a:avLst/>
          </a:prstGeom>
        </p:spPr>
        <p:txBody>
          <a:bodyPr anchor="t"/>
          <a:lstStyle>
            <a:lvl1pPr marL="0" indent="0" algn="l">
              <a:lnSpc>
                <a:spcPct val="125000"/>
              </a:lnSpc>
              <a:spcBef>
                <a:spcPts val="0"/>
              </a:spcBef>
              <a:spcAft>
                <a:spcPts val="600"/>
              </a:spcAft>
              <a:buNone/>
              <a:defRPr sz="1800" cap="none" spc="100" baseline="0">
                <a:solidFill>
                  <a:schemeClr val="tx1"/>
                </a:solidFill>
                <a:latin typeface="+mn-lt"/>
              </a:defRPr>
            </a:lvl1pPr>
          </a:lstStyle>
          <a:p>
            <a:pPr lvl="0"/>
            <a:r>
              <a:rPr lang="en-US" dirty="0"/>
              <a:t>Click to add text</a:t>
            </a:r>
          </a:p>
        </p:txBody>
      </p:sp>
      <p:sp>
        <p:nvSpPr>
          <p:cNvPr id="8" name="Picture Placeholder 7">
            <a:extLst>
              <a:ext uri="{FF2B5EF4-FFF2-40B4-BE49-F238E27FC236}">
                <a16:creationId xmlns:a16="http://schemas.microsoft.com/office/drawing/2014/main" id="{0721A019-F5C2-4A15-A6AE-C03209D1D7DB}"/>
              </a:ext>
            </a:extLst>
          </p:cNvPr>
          <p:cNvSpPr>
            <a:spLocks noGrp="1"/>
          </p:cNvSpPr>
          <p:nvPr>
            <p:ph type="pic" sz="quarter" idx="10" hasCustomPrompt="1"/>
          </p:nvPr>
        </p:nvSpPr>
        <p:spPr>
          <a:xfrm>
            <a:off x="0" y="3716594"/>
            <a:ext cx="12192000" cy="3141406"/>
          </a:xfrm>
          <a:prstGeom prst="rect">
            <a:avLst/>
          </a:prstGeom>
        </p:spPr>
        <p:txBody>
          <a:bodyPr/>
          <a:lstStyle>
            <a:lvl1pPr marL="0" indent="0" algn="ctr">
              <a:buNone/>
              <a:defRPr/>
            </a:lvl1pPr>
          </a:lstStyle>
          <a:p>
            <a:r>
              <a:rPr lang="en-US" dirty="0"/>
              <a:t>Click to add photo</a:t>
            </a:r>
          </a:p>
        </p:txBody>
      </p:sp>
      <p:sp>
        <p:nvSpPr>
          <p:cNvPr id="11" name="Date Placeholder 3">
            <a:extLst>
              <a:ext uri="{FF2B5EF4-FFF2-40B4-BE49-F238E27FC236}">
                <a16:creationId xmlns:a16="http://schemas.microsoft.com/office/drawing/2014/main" id="{CFE1DF53-32D0-456E-8221-7FCD23325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12" name="Footer Placeholder 4">
            <a:extLst>
              <a:ext uri="{FF2B5EF4-FFF2-40B4-BE49-F238E27FC236}">
                <a16:creationId xmlns:a16="http://schemas.microsoft.com/office/drawing/2014/main" id="{DC108F1B-58C5-43B6-8251-B1392CA9A8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13" name="Slide Number Placeholder 5">
            <a:extLst>
              <a:ext uri="{FF2B5EF4-FFF2-40B4-BE49-F238E27FC236}">
                <a16:creationId xmlns:a16="http://schemas.microsoft.com/office/drawing/2014/main" id="{C530B1E0-03D4-4E5B-A2A7-903B17B30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1691211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BE02389-643A-44A3-9E32-4459CAEAC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r>
              <a:rPr lang="en-US" dirty="0"/>
              <a:t>20XX</a:t>
            </a:r>
          </a:p>
        </p:txBody>
      </p:sp>
      <p:sp>
        <p:nvSpPr>
          <p:cNvPr id="5" name="Footer Placeholder 4">
            <a:extLst>
              <a:ext uri="{FF2B5EF4-FFF2-40B4-BE49-F238E27FC236}">
                <a16:creationId xmlns:a16="http://schemas.microsoft.com/office/drawing/2014/main" id="{1E3E221A-6F27-4890-B073-7BA27B8FB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6" name="Slide Number Placeholder 5">
            <a:extLst>
              <a:ext uri="{FF2B5EF4-FFF2-40B4-BE49-F238E27FC236}">
                <a16:creationId xmlns:a16="http://schemas.microsoft.com/office/drawing/2014/main" id="{40B06CAC-A122-486F-81C6-4299D83E9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423011387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73" r:id="rId3"/>
    <p:sldLayoutId id="2147483669" r:id="rId4"/>
    <p:sldLayoutId id="2147483651" r:id="rId5"/>
    <p:sldLayoutId id="2147483671" r:id="rId6"/>
    <p:sldLayoutId id="2147483652" r:id="rId7"/>
    <p:sldLayoutId id="2147483653" r:id="rId8"/>
    <p:sldLayoutId id="2147483650" r:id="rId9"/>
    <p:sldLayoutId id="2147483664" r:id="rId10"/>
    <p:sldLayoutId id="2147483659" r:id="rId11"/>
    <p:sldLayoutId id="2147483662" r:id="rId12"/>
    <p:sldLayoutId id="2147483670" r:id="rId13"/>
    <p:sldLayoutId id="214748367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youtu.be/tzCpF0IVmcg?si=6mMrr_zFXWYNYY-j" TargetMode="External"/><Relationship Id="rId1" Type="http://schemas.openxmlformats.org/officeDocument/2006/relationships/slideLayout" Target="../slideLayouts/slideLayout5.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up of a green field">
            <a:extLst>
              <a:ext uri="{FF2B5EF4-FFF2-40B4-BE49-F238E27FC236}">
                <a16:creationId xmlns:a16="http://schemas.microsoft.com/office/drawing/2014/main" id="{FE4A4B5C-D71A-0CFA-A601-EB93F13F5AA0}"/>
              </a:ext>
            </a:extLst>
          </p:cNvPr>
          <p:cNvPicPr>
            <a:picLocks noGrp="1" noChangeAspect="1"/>
          </p:cNvPicPr>
          <p:nvPr>
            <p:ph type="pic" sz="quarter" idx="10"/>
          </p:nvPr>
        </p:nvPicPr>
        <p:blipFill>
          <a:blip r:embed="rId2">
            <a:alphaModFix amt="50000"/>
          </a:blip>
          <a:srcRect/>
          <a:stretch/>
        </p:blipFill>
        <p:spPr>
          <a:xfrm>
            <a:off x="0" y="-2"/>
            <a:ext cx="12192000" cy="6858000"/>
          </a:xfrm>
        </p:spPr>
      </p:pic>
      <p:sp>
        <p:nvSpPr>
          <p:cNvPr id="7" name="Title 6">
            <a:extLst>
              <a:ext uri="{FF2B5EF4-FFF2-40B4-BE49-F238E27FC236}">
                <a16:creationId xmlns:a16="http://schemas.microsoft.com/office/drawing/2014/main" id="{C0147929-8D39-DAA9-C3C5-4829D9C31C27}"/>
              </a:ext>
            </a:extLst>
          </p:cNvPr>
          <p:cNvSpPr>
            <a:spLocks noGrp="1"/>
          </p:cNvSpPr>
          <p:nvPr>
            <p:ph type="title"/>
          </p:nvPr>
        </p:nvSpPr>
        <p:spPr>
          <a:xfrm>
            <a:off x="1199909" y="2335192"/>
            <a:ext cx="9792182" cy="2187616"/>
          </a:xfrm>
        </p:spPr>
        <p:txBody>
          <a:bodyPr/>
          <a:lstStyle/>
          <a:p>
            <a:pPr>
              <a:lnSpc>
                <a:spcPct val="115000"/>
              </a:lnSpc>
              <a:spcAft>
                <a:spcPts val="800"/>
              </a:spcAft>
            </a:pPr>
            <a:r>
              <a:rPr lang="en-IE" sz="2000" kern="100" dirty="0">
                <a:effectLst/>
                <a:latin typeface="Aptos" panose="020B0004020202020204" pitchFamily="34" charset="0"/>
                <a:ea typeface="Times New Roman" panose="02020603050405020304" pitchFamily="18" charset="0"/>
                <a:cs typeface="Times New Roman" panose="02020603050405020304" pitchFamily="18" charset="0"/>
              </a:rPr>
              <a:t>Environmental crisis, awareness-raising</a:t>
            </a:r>
            <a:r>
              <a:rPr lang="en-IE" sz="2000" kern="100" dirty="0">
                <a:effectLst/>
                <a:latin typeface="Arial" panose="020B0604020202020204" pitchFamily="34" charset="0"/>
                <a:ea typeface="Arial" panose="020B0604020202020204" pitchFamily="34" charset="0"/>
                <a:cs typeface="Times New Roman" panose="02020603050405020304" pitchFamily="18" charset="0"/>
              </a:rPr>
              <a:t> and</a:t>
            </a:r>
            <a:r>
              <a:rPr lang="en-IE" sz="2000" kern="100" dirty="0">
                <a:effectLst/>
                <a:latin typeface="Aptos" panose="020B0004020202020204" pitchFamily="34" charset="0"/>
                <a:ea typeface="Times New Roman" panose="02020603050405020304" pitchFamily="18" charset="0"/>
                <a:cs typeface="Times New Roman" panose="02020603050405020304" pitchFamily="18" charset="0"/>
              </a:rPr>
              <a:t> activism through contemporary </a:t>
            </a:r>
            <a:r>
              <a:rPr lang="en-IE" sz="2000" kern="100">
                <a:effectLst/>
                <a:latin typeface="Aptos" panose="020B0004020202020204" pitchFamily="34" charset="0"/>
                <a:ea typeface="Times New Roman" panose="02020603050405020304" pitchFamily="18" charset="0"/>
                <a:cs typeface="Times New Roman" panose="02020603050405020304" pitchFamily="18" charset="0"/>
              </a:rPr>
              <a:t>French poetry</a:t>
            </a:r>
            <a:br>
              <a:rPr lang="en-IE" sz="2000" kern="100">
                <a:effectLst/>
                <a:latin typeface="Aptos" panose="020B0004020202020204" pitchFamily="34" charset="0"/>
                <a:ea typeface="Times New Roman" panose="02020603050405020304" pitchFamily="18" charset="0"/>
                <a:cs typeface="Times New Roman" panose="02020603050405020304" pitchFamily="18" charset="0"/>
              </a:rPr>
            </a:br>
            <a:r>
              <a:rPr lang="en-IE" sz="2000" kern="100">
                <a:effectLst/>
                <a:latin typeface="Aptos" panose="020B0004020202020204" pitchFamily="34" charset="0"/>
                <a:ea typeface="Times New Roman" panose="02020603050405020304" pitchFamily="18" charset="0"/>
                <a:cs typeface="Times New Roman" panose="02020603050405020304" pitchFamily="18" charset="0"/>
              </a:rPr>
              <a:t>part 1</a:t>
            </a:r>
            <a:endParaRPr lang="en-IE"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4606D4E-DE49-7289-04D3-F212BEF19861}"/>
              </a:ext>
            </a:extLst>
          </p:cNvPr>
          <p:cNvSpPr txBox="1"/>
          <p:nvPr/>
        </p:nvSpPr>
        <p:spPr>
          <a:xfrm>
            <a:off x="185166" y="5649206"/>
            <a:ext cx="6094476" cy="861774"/>
          </a:xfrm>
          <a:prstGeom prst="rect">
            <a:avLst/>
          </a:prstGeom>
          <a:noFill/>
        </p:spPr>
        <p:txBody>
          <a:bodyPr wrap="square">
            <a:spAutoFit/>
          </a:bodyPr>
          <a:lstStyle/>
          <a:p>
            <a:r>
              <a:rPr lang="en-IE" sz="1600" kern="100" dirty="0">
                <a:solidFill>
                  <a:schemeClr val="accent1"/>
                </a:solidFill>
                <a:latin typeface="Aptos" panose="020B0004020202020204" pitchFamily="34" charset="0"/>
                <a:ea typeface="Aptos" panose="020B0004020202020204" pitchFamily="34" charset="0"/>
                <a:cs typeface="Times New Roman" panose="02020603050405020304" pitchFamily="18" charset="0"/>
              </a:rPr>
              <a:t>Dr </a:t>
            </a:r>
            <a:r>
              <a:rPr lang="en-IE" sz="160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Marion Krauthaker</a:t>
            </a:r>
          </a:p>
          <a:p>
            <a:r>
              <a:rPr lang="en-IE" sz="1600" kern="100" dirty="0">
                <a:solidFill>
                  <a:schemeClr val="accent1"/>
                </a:solidFill>
                <a:latin typeface="Aptos" panose="020B0004020202020204" pitchFamily="34" charset="0"/>
                <a:cs typeface="Times New Roman" panose="02020603050405020304" pitchFamily="18" charset="0"/>
              </a:rPr>
              <a:t>Lecturer in French</a:t>
            </a:r>
          </a:p>
          <a:p>
            <a:r>
              <a:rPr lang="en-IE" sz="1600" kern="100" dirty="0">
                <a:solidFill>
                  <a:schemeClr val="accent1"/>
                </a:solidFill>
                <a:latin typeface="Aptos" panose="020B0004020202020204" pitchFamily="34" charset="0"/>
                <a:cs typeface="Times New Roman" panose="02020603050405020304" pitchFamily="18" charset="0"/>
              </a:rPr>
              <a:t>Marion.Krauthaker@universityofgalway.ie</a:t>
            </a:r>
            <a:endParaRPr lang="en-IE" sz="1600" dirty="0">
              <a:solidFill>
                <a:schemeClr val="accent1"/>
              </a:solidFill>
            </a:endParaRPr>
          </a:p>
        </p:txBody>
      </p:sp>
    </p:spTree>
    <p:extLst>
      <p:ext uri="{BB962C8B-B14F-4D97-AF65-F5344CB8AC3E}">
        <p14:creationId xmlns:p14="http://schemas.microsoft.com/office/powerpoint/2010/main" val="1760268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209B45-A1E8-E9AF-5577-0B348DF2B667}"/>
              </a:ext>
            </a:extLst>
          </p:cNvPr>
          <p:cNvSpPr>
            <a:spLocks noGrp="1"/>
          </p:cNvSpPr>
          <p:nvPr>
            <p:ph sz="quarter" idx="10"/>
          </p:nvPr>
        </p:nvSpPr>
        <p:spPr>
          <a:xfrm>
            <a:off x="5111496" y="823150"/>
            <a:ext cx="6894576" cy="5733097"/>
          </a:xfrm>
        </p:spPr>
        <p:txBody>
          <a:bodyPr>
            <a:normAutofit fontScale="85000" lnSpcReduction="10000"/>
          </a:bodyPr>
          <a:lstStyle/>
          <a:p>
            <a:r>
              <a:rPr lang="en-US" sz="2000" dirty="0">
                <a:solidFill>
                  <a:srgbClr val="002060"/>
                </a:solidFill>
              </a:rPr>
              <a:t>In </a:t>
            </a:r>
            <a:r>
              <a:rPr lang="en-US" sz="2000" b="1" dirty="0">
                <a:solidFill>
                  <a:srgbClr val="002060"/>
                </a:solidFill>
              </a:rPr>
              <a:t>Bouche-fumier</a:t>
            </a:r>
            <a:r>
              <a:rPr lang="en-US" sz="2000" dirty="0">
                <a:solidFill>
                  <a:srgbClr val="002060"/>
                </a:solidFill>
              </a:rPr>
              <a:t>, </a:t>
            </a:r>
            <a:r>
              <a:rPr lang="en-US" sz="2000" dirty="0" err="1">
                <a:solidFill>
                  <a:srgbClr val="002060"/>
                </a:solidFill>
              </a:rPr>
              <a:t>Raynal</a:t>
            </a:r>
            <a:r>
              <a:rPr lang="en-US" sz="2000" dirty="0">
                <a:solidFill>
                  <a:srgbClr val="002060"/>
                </a:solidFill>
              </a:rPr>
              <a:t> interrogates the essence of poetry with an organic and decomposed language: poetic creation is like "fertilizing the soils of our existences" with words. This process includes a series of physical acts such as getting dirty, digging, and even rummaging through waste, thus reflecting the chaotic nature of poetry.</a:t>
            </a:r>
          </a:p>
          <a:p>
            <a:endParaRPr lang="en-US" sz="2000" dirty="0">
              <a:solidFill>
                <a:srgbClr val="002060"/>
              </a:solidFill>
            </a:endParaRPr>
          </a:p>
          <a:p>
            <a:r>
              <a:rPr lang="en-US" sz="2000" b="1" dirty="0">
                <a:solidFill>
                  <a:srgbClr val="002060"/>
                </a:solidFill>
              </a:rPr>
              <a:t>Bouche-fumier</a:t>
            </a:r>
            <a:r>
              <a:rPr lang="en-US" sz="2000" dirty="0">
                <a:solidFill>
                  <a:srgbClr val="002060"/>
                </a:solidFill>
              </a:rPr>
              <a:t> is an interior monologue in a lively, disjointed prose style that features streams of thought and associations of ideas: a fluid poetic form that often challenges conventional syntax, embracing the bizarre and the queer.</a:t>
            </a:r>
          </a:p>
          <a:p>
            <a:endParaRPr lang="en-US" sz="2000" dirty="0">
              <a:solidFill>
                <a:srgbClr val="002060"/>
              </a:solidFill>
            </a:endParaRPr>
          </a:p>
          <a:p>
            <a:r>
              <a:rPr lang="en-US" sz="2000" dirty="0">
                <a:solidFill>
                  <a:srgbClr val="002060"/>
                </a:solidFill>
              </a:rPr>
              <a:t>Ultimately, </a:t>
            </a:r>
            <a:r>
              <a:rPr lang="en-US" sz="2000" dirty="0" err="1">
                <a:solidFill>
                  <a:srgbClr val="002060"/>
                </a:solidFill>
              </a:rPr>
              <a:t>Raynal</a:t>
            </a:r>
            <a:r>
              <a:rPr lang="en-US" sz="2000" dirty="0">
                <a:solidFill>
                  <a:srgbClr val="002060"/>
                </a:solidFill>
              </a:rPr>
              <a:t> asserts that poetry is not a means of building a home, but rather of destroying and disrupting domesticity and returning to the earth. For her, poetry can be a powerful force of social creation and destruction, questioning norms and crossing boundaries, and returning to nature, to the soil.</a:t>
            </a:r>
          </a:p>
          <a:p>
            <a:pPr marL="0" indent="0">
              <a:buNone/>
            </a:pPr>
            <a:endParaRPr lang="fr-FR" dirty="0">
              <a:solidFill>
                <a:srgbClr val="002060"/>
              </a:solidFill>
            </a:endParaRPr>
          </a:p>
          <a:p>
            <a:pPr marL="0" indent="0">
              <a:buNone/>
            </a:pPr>
            <a:endParaRPr lang="fr-FR" dirty="0">
              <a:solidFill>
                <a:srgbClr val="002060"/>
              </a:solidFill>
            </a:endParaRPr>
          </a:p>
          <a:p>
            <a:endParaRPr lang="fr-FR" dirty="0">
              <a:solidFill>
                <a:srgbClr val="002060"/>
              </a:solidFill>
            </a:endParaRPr>
          </a:p>
        </p:txBody>
      </p:sp>
      <p:sp>
        <p:nvSpPr>
          <p:cNvPr id="4" name="Slide Number Placeholder 3">
            <a:extLst>
              <a:ext uri="{FF2B5EF4-FFF2-40B4-BE49-F238E27FC236}">
                <a16:creationId xmlns:a16="http://schemas.microsoft.com/office/drawing/2014/main" id="{55CEE125-F16D-F689-62BD-48D66BABF4EC}"/>
              </a:ext>
            </a:extLst>
          </p:cNvPr>
          <p:cNvSpPr>
            <a:spLocks noGrp="1"/>
          </p:cNvSpPr>
          <p:nvPr>
            <p:ph type="sldNum" sz="quarter" idx="4"/>
          </p:nvPr>
        </p:nvSpPr>
        <p:spPr/>
        <p:txBody>
          <a:bodyPr/>
          <a:lstStyle/>
          <a:p>
            <a:fld id="{EA87306C-81BA-4795-A5CA-9392456A8C1E}" type="slidenum">
              <a:rPr lang="en-US" smtClean="0"/>
              <a:pPr/>
              <a:t>10</a:t>
            </a:fld>
            <a:endParaRPr lang="en-US" dirty="0"/>
          </a:p>
        </p:txBody>
      </p:sp>
      <p:pic>
        <p:nvPicPr>
          <p:cNvPr id="3077" name="Picture 5" descr="Hortense Raynal (auteur de Bouche fumier) - Babelio">
            <a:extLst>
              <a:ext uri="{FF2B5EF4-FFF2-40B4-BE49-F238E27FC236}">
                <a16:creationId xmlns:a16="http://schemas.microsoft.com/office/drawing/2014/main" id="{5EB7EA09-3DAA-D800-FC76-055F666D37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219" y="731996"/>
            <a:ext cx="3954921" cy="22056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ne poésie de la «Botte de Foin» avec Hortense Raynal">
            <a:extLst>
              <a:ext uri="{FF2B5EF4-FFF2-40B4-BE49-F238E27FC236}">
                <a16:creationId xmlns:a16="http://schemas.microsoft.com/office/drawing/2014/main" id="{8DAAE559-B936-B674-C3C8-F715C60C9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219" y="3291840"/>
            <a:ext cx="3954921" cy="2636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929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9B98DF-0E87-9181-64E6-E05ECBAA9834}"/>
              </a:ext>
            </a:extLst>
          </p:cNvPr>
          <p:cNvSpPr>
            <a:spLocks noGrp="1"/>
          </p:cNvSpPr>
          <p:nvPr>
            <p:ph sz="quarter" idx="10"/>
          </p:nvPr>
        </p:nvSpPr>
        <p:spPr>
          <a:xfrm>
            <a:off x="5440793" y="453880"/>
            <a:ext cx="6428119" cy="6084079"/>
          </a:xfrm>
        </p:spPr>
        <p:txBody>
          <a:bodyPr>
            <a:normAutofit/>
          </a:bodyPr>
          <a:lstStyle/>
          <a:p>
            <a:pPr marL="0" indent="0">
              <a:lnSpc>
                <a:spcPct val="115000"/>
              </a:lnSpc>
              <a:spcAft>
                <a:spcPts val="800"/>
              </a:spcAft>
              <a:buNone/>
            </a:pPr>
            <a:r>
              <a:rPr lang="en-US" sz="2400" dirty="0">
                <a:solidFill>
                  <a:srgbClr val="002060"/>
                </a:solidFill>
                <a:latin typeface="Aptos" panose="020B0004020202020204" pitchFamily="34" charset="0"/>
              </a:rPr>
              <a:t>Let’s read and discuss:</a:t>
            </a:r>
          </a:p>
          <a:p>
            <a:pPr marL="0" indent="0">
              <a:lnSpc>
                <a:spcPct val="115000"/>
              </a:lnSpc>
              <a:spcAft>
                <a:spcPts val="800"/>
              </a:spcAft>
              <a:buNone/>
            </a:pPr>
            <a:r>
              <a:rPr lang="fr-FR"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Sébastien </a:t>
            </a:r>
            <a:r>
              <a:rPr lang="fr-FR" sz="2400" kern="100" dirty="0" err="1">
                <a:solidFill>
                  <a:srgbClr val="002060"/>
                </a:solidFill>
                <a:effectLst/>
                <a:latin typeface="Aptos" panose="020B0004020202020204" pitchFamily="34" charset="0"/>
                <a:ea typeface="Aptos" panose="020B0004020202020204" pitchFamily="34" charset="0"/>
                <a:cs typeface="Times New Roman" panose="02020603050405020304" pitchFamily="18" charset="0"/>
              </a:rPr>
              <a:t>Fevry</a:t>
            </a:r>
            <a:r>
              <a:rPr lang="fr-FR" sz="2400" kern="100" dirty="0">
                <a:solidFill>
                  <a:srgbClr val="002060"/>
                </a:solidFill>
                <a:latin typeface="Aptos" panose="020B0004020202020204" pitchFamily="34" charset="0"/>
                <a:ea typeface="Aptos" panose="020B0004020202020204" pitchFamily="34" charset="0"/>
                <a:cs typeface="Times New Roman" panose="02020603050405020304" pitchFamily="18" charset="0"/>
              </a:rPr>
              <a:t>, </a:t>
            </a:r>
            <a:r>
              <a:rPr lang="fr-FR" sz="2400" i="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Brefs Déluges</a:t>
            </a:r>
            <a:r>
              <a:rPr lang="fr-FR"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2020.</a:t>
            </a:r>
            <a:endParaRPr lang="en-IE" sz="24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endParaRPr lang="en-IE" sz="20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1ACD5D6-DCF3-222D-B8C6-7477FBD729AD}"/>
              </a:ext>
            </a:extLst>
          </p:cNvPr>
          <p:cNvSpPr>
            <a:spLocks noGrp="1"/>
          </p:cNvSpPr>
          <p:nvPr>
            <p:ph type="sldNum" sz="quarter" idx="4"/>
          </p:nvPr>
        </p:nvSpPr>
        <p:spPr/>
        <p:txBody>
          <a:bodyPr/>
          <a:lstStyle/>
          <a:p>
            <a:fld id="{EA87306C-81BA-4795-A5CA-9392456A8C1E}" type="slidenum">
              <a:rPr lang="en-US" smtClean="0"/>
              <a:pPr/>
              <a:t>11</a:t>
            </a:fld>
            <a:endParaRPr lang="en-US" dirty="0"/>
          </a:p>
        </p:txBody>
      </p:sp>
      <p:pic>
        <p:nvPicPr>
          <p:cNvPr id="4098" name="Picture 2" descr="Brefs déluges - Sébastien Fevry - Cheyne - Grand format - Librel.be">
            <a:extLst>
              <a:ext uri="{FF2B5EF4-FFF2-40B4-BE49-F238E27FC236}">
                <a16:creationId xmlns:a16="http://schemas.microsoft.com/office/drawing/2014/main" id="{BA68696F-3112-8ADB-82C7-AD09AD3AEB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422" y="1461896"/>
            <a:ext cx="2381250" cy="3367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389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9B98DF-0E87-9181-64E6-E05ECBAA9834}"/>
              </a:ext>
            </a:extLst>
          </p:cNvPr>
          <p:cNvSpPr>
            <a:spLocks noGrp="1"/>
          </p:cNvSpPr>
          <p:nvPr>
            <p:ph sz="quarter" idx="10"/>
          </p:nvPr>
        </p:nvSpPr>
        <p:spPr>
          <a:xfrm>
            <a:off x="5440793" y="453880"/>
            <a:ext cx="6428119" cy="6084079"/>
          </a:xfrm>
        </p:spPr>
        <p:txBody>
          <a:bodyPr>
            <a:normAutofit fontScale="70000" lnSpcReduction="20000"/>
          </a:bodyPr>
          <a:lstStyle/>
          <a:p>
            <a:r>
              <a:rPr lang="en-US" sz="2600" b="1" dirty="0" err="1">
                <a:solidFill>
                  <a:srgbClr val="002060"/>
                </a:solidFill>
              </a:rPr>
              <a:t>Brefs</a:t>
            </a:r>
            <a:r>
              <a:rPr lang="en-US" sz="2600" b="1" dirty="0">
                <a:solidFill>
                  <a:srgbClr val="002060"/>
                </a:solidFill>
              </a:rPr>
              <a:t> </a:t>
            </a:r>
            <a:r>
              <a:rPr lang="en-US" sz="2600" b="1" dirty="0" err="1">
                <a:solidFill>
                  <a:srgbClr val="002060"/>
                </a:solidFill>
              </a:rPr>
              <a:t>Déluges</a:t>
            </a:r>
            <a:r>
              <a:rPr lang="en-US" sz="2600" b="1" dirty="0">
                <a:solidFill>
                  <a:srgbClr val="002060"/>
                </a:solidFill>
              </a:rPr>
              <a:t>: a violent storm crossing the Atlantic.</a:t>
            </a:r>
          </a:p>
          <a:p>
            <a:endParaRPr lang="en-US" sz="2600" dirty="0">
              <a:solidFill>
                <a:srgbClr val="002060"/>
              </a:solidFill>
            </a:endParaRPr>
          </a:p>
          <a:p>
            <a:r>
              <a:rPr lang="en-US" sz="2600" dirty="0">
                <a:solidFill>
                  <a:srgbClr val="002060"/>
                </a:solidFill>
              </a:rPr>
              <a:t>Through the image of a powerful wind, the poem describes a chaotic landscape where owls (representing order, wisdom, and life as we know it) with yellow eyes are perched in a cloud.</a:t>
            </a:r>
          </a:p>
          <a:p>
            <a:endParaRPr lang="en-US" sz="2600" dirty="0">
              <a:solidFill>
                <a:srgbClr val="002060"/>
              </a:solidFill>
            </a:endParaRPr>
          </a:p>
          <a:p>
            <a:r>
              <a:rPr lang="en-US" sz="2600" dirty="0">
                <a:solidFill>
                  <a:srgbClr val="002060"/>
                </a:solidFill>
              </a:rPr>
              <a:t>The poem plays on the contrast between the tranquility of the owls in the cloud and the disorder below, highlighting the fragility of human life in the face of the forces of nature. It raises questions about the relationship between humans and natural elements, as well as how we perceive and navigate the storms of our existence.</a:t>
            </a:r>
          </a:p>
          <a:p>
            <a:pPr marL="0" indent="0">
              <a:buNone/>
            </a:pPr>
            <a:endParaRPr lang="en-US" sz="2600" dirty="0">
              <a:solidFill>
                <a:srgbClr val="002060"/>
              </a:solidFill>
            </a:endParaRPr>
          </a:p>
          <a:p>
            <a:r>
              <a:rPr lang="en-US" sz="2600" dirty="0">
                <a:solidFill>
                  <a:srgbClr val="002060"/>
                </a:solidFill>
              </a:rPr>
              <a:t>It serves as a metaphor for the effects of climate change and how it alters our environment: increasingly frequent storms, the vulnerability of ships, a changing nature, and the detachment of humanity (a lack of awareness).</a:t>
            </a:r>
          </a:p>
          <a:p>
            <a:pPr marL="0" indent="0">
              <a:lnSpc>
                <a:spcPct val="115000"/>
              </a:lnSpc>
              <a:spcAft>
                <a:spcPts val="800"/>
              </a:spcAft>
              <a:buNone/>
            </a:pPr>
            <a:endParaRPr lang="en-IE" sz="20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1ACD5D6-DCF3-222D-B8C6-7477FBD729AD}"/>
              </a:ext>
            </a:extLst>
          </p:cNvPr>
          <p:cNvSpPr>
            <a:spLocks noGrp="1"/>
          </p:cNvSpPr>
          <p:nvPr>
            <p:ph type="sldNum" sz="quarter" idx="4"/>
          </p:nvPr>
        </p:nvSpPr>
        <p:spPr/>
        <p:txBody>
          <a:bodyPr/>
          <a:lstStyle/>
          <a:p>
            <a:fld id="{EA87306C-81BA-4795-A5CA-9392456A8C1E}" type="slidenum">
              <a:rPr lang="en-US" smtClean="0"/>
              <a:pPr/>
              <a:t>12</a:t>
            </a:fld>
            <a:endParaRPr lang="en-US" dirty="0"/>
          </a:p>
        </p:txBody>
      </p:sp>
      <p:pic>
        <p:nvPicPr>
          <p:cNvPr id="4098" name="Picture 2" descr="Brefs déluges - Sébastien Fevry - Cheyne - Grand format - Librel.be">
            <a:extLst>
              <a:ext uri="{FF2B5EF4-FFF2-40B4-BE49-F238E27FC236}">
                <a16:creationId xmlns:a16="http://schemas.microsoft.com/office/drawing/2014/main" id="{BA68696F-3112-8ADB-82C7-AD09AD3AEB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422" y="1461896"/>
            <a:ext cx="2381250" cy="3367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9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9B98DF-0E87-9181-64E6-E05ECBAA9834}"/>
              </a:ext>
            </a:extLst>
          </p:cNvPr>
          <p:cNvSpPr>
            <a:spLocks noGrp="1"/>
          </p:cNvSpPr>
          <p:nvPr>
            <p:ph sz="quarter" idx="10"/>
          </p:nvPr>
        </p:nvSpPr>
        <p:spPr>
          <a:xfrm>
            <a:off x="5440793" y="453881"/>
            <a:ext cx="5716587" cy="5248276"/>
          </a:xfrm>
        </p:spPr>
        <p:txBody>
          <a:bodyPr/>
          <a:lstStyle/>
          <a:p>
            <a:pPr marL="0" indent="0">
              <a:lnSpc>
                <a:spcPct val="115000"/>
              </a:lnSpc>
              <a:spcAft>
                <a:spcPts val="800"/>
              </a:spcAft>
              <a:buNone/>
            </a:pPr>
            <a:r>
              <a:rPr lang="en-US" sz="2000" dirty="0">
                <a:solidFill>
                  <a:srgbClr val="002060"/>
                </a:solidFill>
                <a:latin typeface="Aptos" panose="020B0004020202020204" pitchFamily="34" charset="0"/>
              </a:rPr>
              <a:t>Read </a:t>
            </a:r>
            <a:r>
              <a:rPr lang="fr-FR" sz="20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Lune Villemin ‘s </a:t>
            </a:r>
            <a:r>
              <a:rPr lang="fr-FR" sz="2000" i="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Border la bête </a:t>
            </a:r>
            <a:r>
              <a:rPr lang="fr-FR" sz="20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(2024) and </a:t>
            </a:r>
            <a:r>
              <a:rPr lang="fr-FR" sz="2000" kern="100" dirty="0" err="1">
                <a:solidFill>
                  <a:srgbClr val="002060"/>
                </a:solidFill>
                <a:effectLst/>
                <a:latin typeface="Aptos" panose="020B0004020202020204" pitchFamily="34" charset="0"/>
                <a:ea typeface="Aptos" panose="020B0004020202020204" pitchFamily="34" charset="0"/>
                <a:cs typeface="Times New Roman" panose="02020603050405020304" pitchFamily="18" charset="0"/>
              </a:rPr>
              <a:t>discuss</a:t>
            </a:r>
            <a:r>
              <a:rPr lang="fr-FR" sz="20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a:t>
            </a:r>
            <a:r>
              <a:rPr lang="fr-FR" sz="2000" kern="100" dirty="0" err="1">
                <a:solidFill>
                  <a:srgbClr val="002060"/>
                </a:solidFill>
                <a:effectLst/>
                <a:latin typeface="Aptos" panose="020B0004020202020204" pitchFamily="34" charset="0"/>
                <a:ea typeface="Aptos" panose="020B0004020202020204" pitchFamily="34" charset="0"/>
                <a:cs typeface="Times New Roman" panose="02020603050405020304" pitchFamily="18" charset="0"/>
              </a:rPr>
              <a:t>what</a:t>
            </a:r>
            <a:r>
              <a:rPr lang="fr-FR" sz="20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a:t>
            </a:r>
            <a:r>
              <a:rPr lang="fr-FR" sz="2000" kern="100" dirty="0" err="1">
                <a:solidFill>
                  <a:srgbClr val="002060"/>
                </a:solidFill>
                <a:effectLst/>
                <a:latin typeface="Aptos" panose="020B0004020202020204" pitchFamily="34" charset="0"/>
                <a:ea typeface="Aptos" panose="020B0004020202020204" pitchFamily="34" charset="0"/>
                <a:cs typeface="Times New Roman" panose="02020603050405020304" pitchFamily="18" charset="0"/>
              </a:rPr>
              <a:t>is</a:t>
            </a:r>
            <a:r>
              <a:rPr lang="fr-FR" sz="20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a:t>
            </a:r>
            <a:r>
              <a:rPr lang="fr-FR" sz="2000" kern="100" dirty="0" err="1">
                <a:solidFill>
                  <a:srgbClr val="002060"/>
                </a:solidFill>
                <a:effectLst/>
                <a:latin typeface="Aptos" panose="020B0004020202020204" pitchFamily="34" charset="0"/>
                <a:ea typeface="Aptos" panose="020B0004020202020204" pitchFamily="34" charset="0"/>
                <a:cs typeface="Times New Roman" panose="02020603050405020304" pitchFamily="18" charset="0"/>
              </a:rPr>
              <a:t>ecopoetical</a:t>
            </a:r>
            <a:r>
              <a:rPr lang="fr-FR" sz="20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about </a:t>
            </a:r>
            <a:r>
              <a:rPr lang="fr-FR" sz="2000" kern="100" dirty="0" err="1">
                <a:solidFill>
                  <a:srgbClr val="002060"/>
                </a:solidFill>
                <a:effectLst/>
                <a:latin typeface="Aptos" panose="020B0004020202020204" pitchFamily="34" charset="0"/>
                <a:ea typeface="Aptos" panose="020B0004020202020204" pitchFamily="34" charset="0"/>
                <a:cs typeface="Times New Roman" panose="02020603050405020304" pitchFamily="18" charset="0"/>
              </a:rPr>
              <a:t>this</a:t>
            </a:r>
            <a:r>
              <a:rPr lang="fr-FR" sz="20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a:t>
            </a:r>
            <a:r>
              <a:rPr lang="fr-FR" sz="2000" kern="100" dirty="0" err="1">
                <a:solidFill>
                  <a:srgbClr val="002060"/>
                </a:solidFill>
                <a:effectLst/>
                <a:latin typeface="Aptos" panose="020B0004020202020204" pitchFamily="34" charset="0"/>
                <a:ea typeface="Aptos" panose="020B0004020202020204" pitchFamily="34" charset="0"/>
                <a:cs typeface="Times New Roman" panose="02020603050405020304" pitchFamily="18" charset="0"/>
              </a:rPr>
              <a:t>poem</a:t>
            </a:r>
            <a:r>
              <a:rPr lang="fr-FR" sz="20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a:t>
            </a:r>
            <a:endParaRPr lang="en-IE" sz="20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1ACD5D6-DCF3-222D-B8C6-7477FBD729AD}"/>
              </a:ext>
            </a:extLst>
          </p:cNvPr>
          <p:cNvSpPr>
            <a:spLocks noGrp="1"/>
          </p:cNvSpPr>
          <p:nvPr>
            <p:ph type="sldNum" sz="quarter" idx="4"/>
          </p:nvPr>
        </p:nvSpPr>
        <p:spPr/>
        <p:txBody>
          <a:bodyPr/>
          <a:lstStyle/>
          <a:p>
            <a:fld id="{EA87306C-81BA-4795-A5CA-9392456A8C1E}" type="slidenum">
              <a:rPr lang="en-US" smtClean="0"/>
              <a:pPr/>
              <a:t>13</a:t>
            </a:fld>
            <a:endParaRPr lang="en-US" dirty="0"/>
          </a:p>
        </p:txBody>
      </p:sp>
      <p:pic>
        <p:nvPicPr>
          <p:cNvPr id="4100" name="Picture 4" descr="Border la bête - La contre allée">
            <a:extLst>
              <a:ext uri="{FF2B5EF4-FFF2-40B4-BE49-F238E27FC236}">
                <a16:creationId xmlns:a16="http://schemas.microsoft.com/office/drawing/2014/main" id="{BA6D753D-66CD-0FC5-22ED-45A6A6499F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75" y="250573"/>
            <a:ext cx="2436812" cy="343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592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CDA2767E-38F3-49F7-BE02-EA3E6C7C8096}"/>
              </a:ext>
            </a:extLst>
          </p:cNvPr>
          <p:cNvSpPr>
            <a:spLocks noGrp="1"/>
          </p:cNvSpPr>
          <p:nvPr>
            <p:ph type="title"/>
          </p:nvPr>
        </p:nvSpPr>
        <p:spPr>
          <a:xfrm>
            <a:off x="350982" y="4434842"/>
            <a:ext cx="4027053" cy="1618298"/>
          </a:xfrm>
          <a:ln>
            <a:noFill/>
          </a:ln>
        </p:spPr>
        <p:txBody>
          <a:bodyPr/>
          <a:lstStyle/>
          <a:p>
            <a:pPr fontAlgn="base"/>
            <a:r>
              <a:rPr lang="en-IE" sz="1600" i="0" dirty="0">
                <a:effectLst/>
                <a:latin typeface="Aptos" panose="020B0004020202020204" pitchFamily="34" charset="0"/>
              </a:rPr>
              <a:t>Daisy</a:t>
            </a:r>
            <a:r>
              <a:rPr lang="en-IE" sz="1600" dirty="0">
                <a:latin typeface="Aptos" panose="020B0004020202020204" pitchFamily="34" charset="0"/>
              </a:rPr>
              <a:t> </a:t>
            </a:r>
            <a:r>
              <a:rPr lang="en-IE" sz="1600" i="0" dirty="0">
                <a:effectLst/>
                <a:latin typeface="Aptos" panose="020B0004020202020204" pitchFamily="34" charset="0"/>
              </a:rPr>
              <a:t>Sainsbury</a:t>
            </a:r>
            <a:r>
              <a:rPr lang="en-IE" sz="1600" dirty="0">
                <a:latin typeface="Aptos" panose="020B0004020202020204" pitchFamily="34" charset="0"/>
              </a:rPr>
              <a:t>, </a:t>
            </a:r>
            <a:r>
              <a:rPr lang="en-IE" sz="1600" i="1" dirty="0">
                <a:effectLst/>
                <a:latin typeface="Aptos" panose="020B0004020202020204" pitchFamily="34" charset="0"/>
              </a:rPr>
              <a:t>Contemporary French Poetry: Towards a Minor Poetics</a:t>
            </a:r>
            <a:r>
              <a:rPr lang="en-IE" sz="1600" dirty="0">
                <a:latin typeface="Aptos" panose="020B0004020202020204" pitchFamily="34" charset="0"/>
              </a:rPr>
              <a:t>, </a:t>
            </a:r>
            <a:r>
              <a:rPr lang="en-IE" sz="1600" i="0" dirty="0">
                <a:effectLst/>
                <a:latin typeface="Aptos" panose="020B0004020202020204" pitchFamily="34" charset="0"/>
              </a:rPr>
              <a:t>Research Monographs in French Studies, 65, 2022.</a:t>
            </a:r>
          </a:p>
        </p:txBody>
      </p:sp>
      <p:sp>
        <p:nvSpPr>
          <p:cNvPr id="50" name="Text Placeholder 17">
            <a:extLst>
              <a:ext uri="{FF2B5EF4-FFF2-40B4-BE49-F238E27FC236}">
                <a16:creationId xmlns:a16="http://schemas.microsoft.com/office/drawing/2014/main" id="{62192F0C-65C9-4E6D-9314-81FB7E4DB469}"/>
              </a:ext>
            </a:extLst>
          </p:cNvPr>
          <p:cNvSpPr>
            <a:spLocks noGrp="1"/>
          </p:cNvSpPr>
          <p:nvPr>
            <p:ph sz="quarter" idx="10"/>
          </p:nvPr>
        </p:nvSpPr>
        <p:spPr>
          <a:xfrm>
            <a:off x="4912242" y="255182"/>
            <a:ext cx="7049386" cy="5797958"/>
          </a:xfrm>
        </p:spPr>
        <p:txBody>
          <a:bodyPr anchor="ctr"/>
          <a:lstStyle/>
          <a:p>
            <a:pPr marL="0" indent="0">
              <a:buNone/>
            </a:pPr>
            <a:r>
              <a:rPr lang="en-US" sz="2000" b="1" dirty="0">
                <a:solidFill>
                  <a:srgbClr val="002060"/>
                </a:solidFill>
                <a:latin typeface="Aptos" panose="020B0004020202020204" pitchFamily="34" charset="0"/>
              </a:rPr>
              <a:t>How to read </a:t>
            </a:r>
            <a:r>
              <a:rPr lang="en-US" sz="2000" b="1" dirty="0" err="1">
                <a:solidFill>
                  <a:srgbClr val="002060"/>
                </a:solidFill>
                <a:latin typeface="Aptos" panose="020B0004020202020204" pitchFamily="34" charset="0"/>
              </a:rPr>
              <a:t>ecopoetry</a:t>
            </a:r>
            <a:r>
              <a:rPr lang="en-US" sz="2000" b="1" dirty="0">
                <a:solidFill>
                  <a:srgbClr val="002060"/>
                </a:solidFill>
                <a:latin typeface="Aptos" panose="020B0004020202020204" pitchFamily="34" charset="0"/>
              </a:rPr>
              <a:t>?</a:t>
            </a:r>
          </a:p>
          <a:p>
            <a:pPr marL="0" indent="0">
              <a:buNone/>
            </a:pPr>
            <a:endParaRPr lang="en-US" sz="2000" b="1" dirty="0">
              <a:solidFill>
                <a:srgbClr val="002060"/>
              </a:solidFill>
              <a:latin typeface="Aptos" panose="020B0004020202020204" pitchFamily="34" charset="0"/>
            </a:endParaRPr>
          </a:p>
          <a:p>
            <a:r>
              <a:rPr lang="en-IE" sz="2000" b="0" i="0" dirty="0">
                <a:solidFill>
                  <a:srgbClr val="002060"/>
                </a:solidFill>
                <a:effectLst/>
                <a:latin typeface="Aptos" panose="020B0004020202020204" pitchFamily="34" charset="0"/>
              </a:rPr>
              <a:t>In Gilles Deleuze and Félix </a:t>
            </a:r>
            <a:r>
              <a:rPr lang="en-IE" sz="2000" b="0" i="0" dirty="0" err="1">
                <a:solidFill>
                  <a:srgbClr val="002060"/>
                </a:solidFill>
                <a:effectLst/>
                <a:latin typeface="Aptos" panose="020B0004020202020204" pitchFamily="34" charset="0"/>
              </a:rPr>
              <a:t>Guattari’s</a:t>
            </a:r>
            <a:r>
              <a:rPr lang="en-IE" sz="2000" b="0" i="0" dirty="0">
                <a:solidFill>
                  <a:srgbClr val="002060"/>
                </a:solidFill>
                <a:effectLst/>
                <a:latin typeface="Aptos" panose="020B0004020202020204" pitchFamily="34" charset="0"/>
              </a:rPr>
              <a:t> definition of ‘minor literature’ (</a:t>
            </a:r>
            <a:r>
              <a:rPr lang="fr-FR" sz="2000" b="0" i="1" dirty="0">
                <a:solidFill>
                  <a:srgbClr val="002060"/>
                </a:solidFill>
                <a:effectLst/>
                <a:latin typeface="Aptos" panose="020B0004020202020204" pitchFamily="34" charset="0"/>
              </a:rPr>
              <a:t>Kafka: pour une littérature mineure</a:t>
            </a:r>
            <a:r>
              <a:rPr lang="fr-FR" sz="2000" dirty="0">
                <a:solidFill>
                  <a:srgbClr val="002060"/>
                </a:solidFill>
                <a:latin typeface="Aptos" panose="020B0004020202020204" pitchFamily="34" charset="0"/>
              </a:rPr>
              <a:t>, 1975)</a:t>
            </a:r>
            <a:r>
              <a:rPr lang="en-IE" sz="2000" dirty="0">
                <a:solidFill>
                  <a:srgbClr val="002060"/>
                </a:solidFill>
                <a:latin typeface="Aptos" panose="020B0004020202020204" pitchFamily="34" charset="0"/>
              </a:rPr>
              <a:t>: </a:t>
            </a:r>
            <a:r>
              <a:rPr lang="en-IE" sz="2000" b="0" i="0" dirty="0">
                <a:solidFill>
                  <a:srgbClr val="002060"/>
                </a:solidFill>
                <a:effectLst/>
                <a:latin typeface="Aptos" panose="020B0004020202020204" pitchFamily="34" charset="0"/>
              </a:rPr>
              <a:t>in contrast to ‘major’ literature, it ‘disorder[s] language, rendering it strange, agrammatical and foreign’ (pp. 1, 32, 2). </a:t>
            </a:r>
          </a:p>
          <a:p>
            <a:r>
              <a:rPr lang="en-IE" sz="2000" dirty="0">
                <a:solidFill>
                  <a:srgbClr val="002060"/>
                </a:solidFill>
                <a:latin typeface="Aptos" panose="020B0004020202020204" pitchFamily="34" charset="0"/>
              </a:rPr>
              <a:t>S</a:t>
            </a:r>
            <a:r>
              <a:rPr lang="en-IE" sz="2000" b="0" i="0" dirty="0">
                <a:solidFill>
                  <a:srgbClr val="002060"/>
                </a:solidFill>
                <a:effectLst/>
                <a:latin typeface="Aptos" panose="020B0004020202020204" pitchFamily="34" charset="0"/>
              </a:rPr>
              <a:t>ome writers challenge hegemonic literary forms and traditions:</a:t>
            </a:r>
            <a:r>
              <a:rPr lang="en-IE" sz="2000" dirty="0">
                <a:solidFill>
                  <a:srgbClr val="002060"/>
                </a:solidFill>
                <a:latin typeface="Aptos" panose="020B0004020202020204" pitchFamily="34" charset="0"/>
              </a:rPr>
              <a:t> </a:t>
            </a:r>
            <a:r>
              <a:rPr lang="en-IE" sz="2000" b="0" i="0" dirty="0">
                <a:solidFill>
                  <a:srgbClr val="002060"/>
                </a:solidFill>
                <a:effectLst/>
                <a:latin typeface="Aptos" panose="020B0004020202020204" pitchFamily="34" charset="0"/>
              </a:rPr>
              <a:t>the difference-seeking, experimental dimension of modern poetry qualifies it as ‘minor literature’.</a:t>
            </a:r>
            <a:endParaRPr lang="en-IE" sz="2000" dirty="0">
              <a:solidFill>
                <a:srgbClr val="002060"/>
              </a:solidFill>
              <a:latin typeface="Aptos" panose="020B0004020202020204" pitchFamily="34" charset="0"/>
            </a:endParaRPr>
          </a:p>
          <a:p>
            <a:r>
              <a:rPr lang="en-IE" sz="2000" dirty="0">
                <a:solidFill>
                  <a:srgbClr val="002060"/>
                </a:solidFill>
                <a:latin typeface="Aptos" panose="020B0004020202020204" pitchFamily="34" charset="0"/>
              </a:rPr>
              <a:t>C</a:t>
            </a:r>
            <a:r>
              <a:rPr lang="en-IE" sz="2000" b="0" i="0" dirty="0">
                <a:solidFill>
                  <a:srgbClr val="002060"/>
                </a:solidFill>
                <a:effectLst/>
                <a:latin typeface="Aptos" panose="020B0004020202020204" pitchFamily="34" charset="0"/>
              </a:rPr>
              <a:t>lose readings of texts and their </a:t>
            </a:r>
            <a:r>
              <a:rPr lang="en-IE" sz="2000" dirty="0">
                <a:solidFill>
                  <a:srgbClr val="002060"/>
                </a:solidFill>
                <a:latin typeface="Aptos" panose="020B0004020202020204" pitchFamily="34" charset="0"/>
              </a:rPr>
              <a:t>use of language can </a:t>
            </a:r>
            <a:r>
              <a:rPr lang="en-IE" sz="2000" b="0" i="0" dirty="0">
                <a:solidFill>
                  <a:srgbClr val="002060"/>
                </a:solidFill>
                <a:effectLst/>
                <a:latin typeface="Aptos" panose="020B0004020202020204" pitchFamily="34" charset="0"/>
              </a:rPr>
              <a:t>reveal the similarities with minor </a:t>
            </a:r>
            <a:r>
              <a:rPr lang="en-IE" sz="2000" dirty="0">
                <a:solidFill>
                  <a:srgbClr val="002060"/>
                </a:solidFill>
                <a:latin typeface="Aptos" panose="020B0004020202020204" pitchFamily="34" charset="0"/>
              </a:rPr>
              <a:t>l</a:t>
            </a:r>
            <a:r>
              <a:rPr lang="en-IE" sz="2000" b="0" i="0" dirty="0">
                <a:solidFill>
                  <a:srgbClr val="002060"/>
                </a:solidFill>
                <a:effectLst/>
                <a:latin typeface="Aptos" panose="020B0004020202020204" pitchFamily="34" charset="0"/>
              </a:rPr>
              <a:t>iterature in their relationships to power structures.</a:t>
            </a:r>
          </a:p>
        </p:txBody>
      </p:sp>
      <p:sp>
        <p:nvSpPr>
          <p:cNvPr id="2" name="Slide Number Placeholder 1">
            <a:extLst>
              <a:ext uri="{FF2B5EF4-FFF2-40B4-BE49-F238E27FC236}">
                <a16:creationId xmlns:a16="http://schemas.microsoft.com/office/drawing/2014/main" id="{00490171-2859-5322-0F76-C05597544FBD}"/>
              </a:ext>
            </a:extLst>
          </p:cNvPr>
          <p:cNvSpPr>
            <a:spLocks noGrp="1"/>
          </p:cNvSpPr>
          <p:nvPr>
            <p:ph type="sldNum" sz="quarter" idx="4"/>
          </p:nvPr>
        </p:nvSpPr>
        <p:spPr/>
        <p:txBody>
          <a:bodyPr/>
          <a:lstStyle/>
          <a:p>
            <a:fld id="{EA87306C-81BA-4795-A5CA-9392456A8C1E}" type="slidenum">
              <a:rPr lang="en-US" smtClean="0"/>
              <a:pPr/>
              <a:t>14</a:t>
            </a:fld>
            <a:endParaRPr lang="en-US" dirty="0"/>
          </a:p>
        </p:txBody>
      </p:sp>
      <p:pic>
        <p:nvPicPr>
          <p:cNvPr id="5122" name="Picture 2" descr="Contemporary French Poetry: Towards a Minor Poetics - Daisy Sainsbury">
            <a:extLst>
              <a:ext uri="{FF2B5EF4-FFF2-40B4-BE49-F238E27FC236}">
                <a16:creationId xmlns:a16="http://schemas.microsoft.com/office/drawing/2014/main" id="{A16A6BAE-5525-5587-39E2-35B9B831B9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998" y="424563"/>
            <a:ext cx="2795256" cy="3997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652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CDA2767E-38F3-49F7-BE02-EA3E6C7C8096}"/>
              </a:ext>
            </a:extLst>
          </p:cNvPr>
          <p:cNvSpPr>
            <a:spLocks noGrp="1"/>
          </p:cNvSpPr>
          <p:nvPr>
            <p:ph type="title"/>
          </p:nvPr>
        </p:nvSpPr>
        <p:spPr>
          <a:xfrm>
            <a:off x="350982" y="4434842"/>
            <a:ext cx="4027053" cy="1618298"/>
          </a:xfrm>
          <a:ln>
            <a:noFill/>
          </a:ln>
        </p:spPr>
        <p:txBody>
          <a:bodyPr/>
          <a:lstStyle/>
          <a:p>
            <a:pPr fontAlgn="base"/>
            <a:r>
              <a:rPr lang="en-IE" sz="1600" i="0" dirty="0">
                <a:effectLst/>
                <a:latin typeface="Aptos" panose="020B0004020202020204" pitchFamily="34" charset="0"/>
              </a:rPr>
              <a:t>Daisy</a:t>
            </a:r>
            <a:r>
              <a:rPr lang="en-IE" sz="1600" dirty="0">
                <a:latin typeface="Aptos" panose="020B0004020202020204" pitchFamily="34" charset="0"/>
              </a:rPr>
              <a:t> </a:t>
            </a:r>
            <a:r>
              <a:rPr lang="en-IE" sz="1600" i="0" dirty="0">
                <a:effectLst/>
                <a:latin typeface="Aptos" panose="020B0004020202020204" pitchFamily="34" charset="0"/>
              </a:rPr>
              <a:t>Sainsbury</a:t>
            </a:r>
            <a:r>
              <a:rPr lang="en-IE" sz="1600" dirty="0">
                <a:latin typeface="Aptos" panose="020B0004020202020204" pitchFamily="34" charset="0"/>
              </a:rPr>
              <a:t>, </a:t>
            </a:r>
            <a:r>
              <a:rPr lang="en-IE" sz="1600" i="1" dirty="0">
                <a:effectLst/>
                <a:latin typeface="Aptos" panose="020B0004020202020204" pitchFamily="34" charset="0"/>
              </a:rPr>
              <a:t>Contemporary French Poetry: Towards a Minor Poetics</a:t>
            </a:r>
            <a:r>
              <a:rPr lang="en-IE" sz="1600" dirty="0">
                <a:latin typeface="Aptos" panose="020B0004020202020204" pitchFamily="34" charset="0"/>
              </a:rPr>
              <a:t>, </a:t>
            </a:r>
            <a:r>
              <a:rPr lang="en-IE" sz="1600" i="0" dirty="0">
                <a:effectLst/>
                <a:latin typeface="Aptos" panose="020B0004020202020204" pitchFamily="34" charset="0"/>
              </a:rPr>
              <a:t>Research Monographs in French Studies, 65, 2022.</a:t>
            </a:r>
          </a:p>
        </p:txBody>
      </p:sp>
      <p:sp>
        <p:nvSpPr>
          <p:cNvPr id="50" name="Text Placeholder 17">
            <a:extLst>
              <a:ext uri="{FF2B5EF4-FFF2-40B4-BE49-F238E27FC236}">
                <a16:creationId xmlns:a16="http://schemas.microsoft.com/office/drawing/2014/main" id="{62192F0C-65C9-4E6D-9314-81FB7E4DB469}"/>
              </a:ext>
            </a:extLst>
          </p:cNvPr>
          <p:cNvSpPr>
            <a:spLocks noGrp="1"/>
          </p:cNvSpPr>
          <p:nvPr>
            <p:ph sz="quarter" idx="10"/>
          </p:nvPr>
        </p:nvSpPr>
        <p:spPr>
          <a:xfrm>
            <a:off x="4912242" y="255182"/>
            <a:ext cx="7049386" cy="5797958"/>
          </a:xfrm>
        </p:spPr>
        <p:txBody>
          <a:bodyPr anchor="ctr"/>
          <a:lstStyle/>
          <a:p>
            <a:r>
              <a:rPr lang="en-IE" sz="2000" b="0" i="0" dirty="0">
                <a:solidFill>
                  <a:srgbClr val="002060"/>
                </a:solidFill>
                <a:effectLst/>
                <a:latin typeface="Aptos" panose="020B0004020202020204" pitchFamily="34" charset="0"/>
              </a:rPr>
              <a:t>There is a broader tendency towards multilingual experimentation in the contemporary field of French poetry.</a:t>
            </a:r>
          </a:p>
          <a:p>
            <a:endParaRPr lang="en-IE" sz="2000" b="0" i="0" dirty="0">
              <a:solidFill>
                <a:srgbClr val="002060"/>
              </a:solidFill>
              <a:effectLst/>
              <a:latin typeface="Aptos" panose="020B0004020202020204" pitchFamily="34" charset="0"/>
            </a:endParaRPr>
          </a:p>
          <a:p>
            <a:r>
              <a:rPr lang="en-IE" sz="2000" b="0" i="0" dirty="0">
                <a:solidFill>
                  <a:srgbClr val="002060"/>
                </a:solidFill>
                <a:effectLst/>
                <a:latin typeface="Aptos" panose="020B0004020202020204" pitchFamily="34" charset="0"/>
              </a:rPr>
              <a:t>‘</a:t>
            </a:r>
            <a:r>
              <a:rPr lang="en-IE" sz="2000" dirty="0">
                <a:solidFill>
                  <a:srgbClr val="002060"/>
                </a:solidFill>
                <a:latin typeface="Aptos" panose="020B0004020202020204" pitchFamily="34" charset="0"/>
              </a:rPr>
              <a:t>M</a:t>
            </a:r>
            <a:r>
              <a:rPr lang="en-IE" sz="2000" b="0" i="0" dirty="0">
                <a:solidFill>
                  <a:srgbClr val="002060"/>
                </a:solidFill>
                <a:effectLst/>
                <a:latin typeface="Aptos" panose="020B0004020202020204" pitchFamily="34" charset="0"/>
              </a:rPr>
              <a:t>inor literature will appear wherever a writer resists the illusory monolingualism of the major language’ (p.24).</a:t>
            </a:r>
          </a:p>
          <a:p>
            <a:endParaRPr lang="en-IE" sz="2000" b="0" i="0" dirty="0">
              <a:solidFill>
                <a:srgbClr val="002060"/>
              </a:solidFill>
              <a:effectLst/>
              <a:latin typeface="Aptos" panose="020B0004020202020204" pitchFamily="34" charset="0"/>
            </a:endParaRPr>
          </a:p>
          <a:p>
            <a:r>
              <a:rPr lang="en-IE" sz="2000" dirty="0">
                <a:solidFill>
                  <a:srgbClr val="002060"/>
                </a:solidFill>
                <a:latin typeface="Aptos" panose="020B0004020202020204" pitchFamily="34" charset="0"/>
              </a:rPr>
              <a:t>M</a:t>
            </a:r>
            <a:r>
              <a:rPr lang="en-IE" sz="2000" b="0" i="0" dirty="0">
                <a:solidFill>
                  <a:srgbClr val="002060"/>
                </a:solidFill>
                <a:effectLst/>
                <a:latin typeface="Aptos" panose="020B0004020202020204" pitchFamily="34" charset="0"/>
              </a:rPr>
              <a:t>inority’ manifests as an aesthetic or compositional choice.</a:t>
            </a:r>
            <a:endParaRPr lang="en-US" sz="2000" dirty="0">
              <a:solidFill>
                <a:srgbClr val="002060"/>
              </a:solidFill>
              <a:latin typeface="Aptos" panose="020B0004020202020204" pitchFamily="34" charset="0"/>
            </a:endParaRPr>
          </a:p>
        </p:txBody>
      </p:sp>
      <p:sp>
        <p:nvSpPr>
          <p:cNvPr id="2" name="Slide Number Placeholder 1">
            <a:extLst>
              <a:ext uri="{FF2B5EF4-FFF2-40B4-BE49-F238E27FC236}">
                <a16:creationId xmlns:a16="http://schemas.microsoft.com/office/drawing/2014/main" id="{00490171-2859-5322-0F76-C05597544FBD}"/>
              </a:ext>
            </a:extLst>
          </p:cNvPr>
          <p:cNvSpPr>
            <a:spLocks noGrp="1"/>
          </p:cNvSpPr>
          <p:nvPr>
            <p:ph type="sldNum" sz="quarter" idx="4"/>
          </p:nvPr>
        </p:nvSpPr>
        <p:spPr/>
        <p:txBody>
          <a:bodyPr/>
          <a:lstStyle/>
          <a:p>
            <a:fld id="{EA87306C-81BA-4795-A5CA-9392456A8C1E}" type="slidenum">
              <a:rPr lang="en-US" smtClean="0"/>
              <a:pPr/>
              <a:t>15</a:t>
            </a:fld>
            <a:endParaRPr lang="en-US" dirty="0"/>
          </a:p>
        </p:txBody>
      </p:sp>
      <p:pic>
        <p:nvPicPr>
          <p:cNvPr id="5122" name="Picture 2" descr="Contemporary French Poetry: Towards a Minor Poetics - Daisy Sainsbury">
            <a:extLst>
              <a:ext uri="{FF2B5EF4-FFF2-40B4-BE49-F238E27FC236}">
                <a16:creationId xmlns:a16="http://schemas.microsoft.com/office/drawing/2014/main" id="{A16A6BAE-5525-5587-39E2-35B9B831B9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998" y="424563"/>
            <a:ext cx="2795256" cy="3997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621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FD8647-49A5-FC0E-ADF8-2431BC6CF040}"/>
              </a:ext>
            </a:extLst>
          </p:cNvPr>
          <p:cNvSpPr txBox="1"/>
          <p:nvPr/>
        </p:nvSpPr>
        <p:spPr>
          <a:xfrm>
            <a:off x="838200" y="817123"/>
            <a:ext cx="6140449" cy="5191565"/>
          </a:xfrm>
          <a:prstGeom prst="rect">
            <a:avLst/>
          </a:prstGeom>
        </p:spPr>
        <p:txBody>
          <a:bodyPr vert="horz" lIns="91440" tIns="45720" rIns="91440" bIns="45720" rtlCol="0">
            <a:normAutofit/>
          </a:bodyPr>
          <a:lstStyle/>
          <a:p>
            <a:pPr algn="ctr">
              <a:lnSpc>
                <a:spcPct val="90000"/>
              </a:lnSpc>
              <a:spcAft>
                <a:spcPts val="800"/>
              </a:spcAft>
            </a:pPr>
            <a:r>
              <a:rPr lang="en-US" sz="2400" b="1" dirty="0">
                <a:solidFill>
                  <a:srgbClr val="002060">
                    <a:alpha val="80000"/>
                  </a:srgbClr>
                </a:solidFill>
              </a:rPr>
              <a:t>Let’s read ‘</a:t>
            </a:r>
            <a:r>
              <a:rPr lang="en-US" sz="2400" b="1" dirty="0" err="1">
                <a:solidFill>
                  <a:srgbClr val="002060">
                    <a:alpha val="80000"/>
                  </a:srgbClr>
                </a:solidFill>
              </a:rPr>
              <a:t>L’annonce</a:t>
            </a:r>
            <a:r>
              <a:rPr lang="en-US" sz="2400" b="1" dirty="0">
                <a:solidFill>
                  <a:srgbClr val="002060">
                    <a:alpha val="80000"/>
                  </a:srgbClr>
                </a:solidFill>
              </a:rPr>
              <a:t>’ by </a:t>
            </a:r>
            <a:r>
              <a:rPr lang="en-US" sz="2400" b="1" dirty="0">
                <a:solidFill>
                  <a:srgbClr val="002060">
                    <a:alpha val="80000"/>
                  </a:srgbClr>
                </a:solidFill>
                <a:effectLst/>
              </a:rPr>
              <a:t>Thibault </a:t>
            </a:r>
            <a:r>
              <a:rPr lang="en-US" sz="2400" b="1" dirty="0" err="1">
                <a:solidFill>
                  <a:srgbClr val="002060">
                    <a:alpha val="80000"/>
                  </a:srgbClr>
                </a:solidFill>
                <a:effectLst/>
              </a:rPr>
              <a:t>Mathouret</a:t>
            </a:r>
            <a:r>
              <a:rPr lang="en-US" sz="2400" b="1" dirty="0">
                <a:solidFill>
                  <a:srgbClr val="002060">
                    <a:alpha val="80000"/>
                  </a:srgbClr>
                </a:solidFill>
                <a:effectLst/>
              </a:rPr>
              <a:t>, </a:t>
            </a:r>
            <a:r>
              <a:rPr lang="en-US" sz="2400" b="1" i="1" dirty="0">
                <a:solidFill>
                  <a:srgbClr val="002060">
                    <a:alpha val="80000"/>
                  </a:srgbClr>
                </a:solidFill>
                <a:effectLst/>
              </a:rPr>
              <a:t>Smog Rosé </a:t>
            </a:r>
            <a:r>
              <a:rPr lang="en-US" sz="2400" b="1" dirty="0">
                <a:solidFill>
                  <a:srgbClr val="002060">
                    <a:alpha val="80000"/>
                  </a:srgbClr>
                </a:solidFill>
                <a:effectLst/>
              </a:rPr>
              <a:t>(2021)</a:t>
            </a:r>
            <a:endParaRPr lang="en-US" sz="2400" dirty="0">
              <a:solidFill>
                <a:srgbClr val="002060">
                  <a:alpha val="80000"/>
                </a:srgbClr>
              </a:solidFill>
              <a:effectLst/>
            </a:endParaRPr>
          </a:p>
        </p:txBody>
      </p:sp>
      <p:pic>
        <p:nvPicPr>
          <p:cNvPr id="2052" name="Picture 4" descr="Thibault Marthouret (auteur de Smog rosé) - Babelio">
            <a:extLst>
              <a:ext uri="{FF2B5EF4-FFF2-40B4-BE49-F238E27FC236}">
                <a16:creationId xmlns:a16="http://schemas.microsoft.com/office/drawing/2014/main" id="{38C46554-6214-D880-AF3C-0B3B5FEECA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7936"/>
          <a:stretch/>
        </p:blipFill>
        <p:spPr bwMode="auto">
          <a:xfrm>
            <a:off x="7668829"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noFill/>
          <a:effectLst>
            <a:outerShdw blurRad="381000" dist="152400" dir="10800000" algn="r"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775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FD8647-49A5-FC0E-ADF8-2431BC6CF040}"/>
              </a:ext>
            </a:extLst>
          </p:cNvPr>
          <p:cNvSpPr txBox="1"/>
          <p:nvPr/>
        </p:nvSpPr>
        <p:spPr>
          <a:xfrm>
            <a:off x="838200" y="817123"/>
            <a:ext cx="6140449" cy="5191565"/>
          </a:xfrm>
          <a:prstGeom prst="rect">
            <a:avLst/>
          </a:prstGeom>
        </p:spPr>
        <p:txBody>
          <a:bodyPr vert="horz" lIns="91440" tIns="45720" rIns="91440" bIns="45720" rtlCol="0">
            <a:normAutofit/>
          </a:bodyPr>
          <a:lstStyle/>
          <a:p>
            <a:pPr>
              <a:lnSpc>
                <a:spcPct val="90000"/>
              </a:lnSpc>
              <a:spcAft>
                <a:spcPts val="800"/>
              </a:spcAft>
            </a:pPr>
            <a:endParaRPr lang="en-US" sz="2000" b="1" dirty="0">
              <a:solidFill>
                <a:srgbClr val="002060"/>
              </a:solidFill>
            </a:endParaRPr>
          </a:p>
          <a:p>
            <a:pPr>
              <a:lnSpc>
                <a:spcPct val="90000"/>
              </a:lnSpc>
              <a:spcAft>
                <a:spcPts val="800"/>
              </a:spcAft>
            </a:pPr>
            <a:endParaRPr lang="en-US" sz="2000" b="1" dirty="0">
              <a:solidFill>
                <a:srgbClr val="002060"/>
              </a:solidFill>
            </a:endParaRPr>
          </a:p>
          <a:p>
            <a:pPr>
              <a:lnSpc>
                <a:spcPct val="90000"/>
              </a:lnSpc>
              <a:spcAft>
                <a:spcPts val="800"/>
              </a:spcAft>
            </a:pPr>
            <a:endParaRPr lang="en-US" sz="2000" b="1" dirty="0">
              <a:solidFill>
                <a:srgbClr val="002060"/>
              </a:solidFill>
            </a:endParaRPr>
          </a:p>
          <a:p>
            <a:pPr>
              <a:lnSpc>
                <a:spcPct val="90000"/>
              </a:lnSpc>
              <a:spcAft>
                <a:spcPts val="800"/>
              </a:spcAft>
            </a:pPr>
            <a:r>
              <a:rPr lang="fr-FR" sz="2000" b="1" dirty="0">
                <a:solidFill>
                  <a:srgbClr val="002060"/>
                </a:solidFill>
              </a:rPr>
              <a:t>‘L’annonce’ : </a:t>
            </a:r>
            <a:r>
              <a:rPr lang="en-US" sz="2000" dirty="0">
                <a:solidFill>
                  <a:srgbClr val="002060"/>
                </a:solidFill>
              </a:rPr>
              <a:t>describes the effects of summer heat on individuals and the environment while questioning the collective perception of climate change.</a:t>
            </a:r>
            <a:endParaRPr lang="en-US" sz="2000" dirty="0">
              <a:solidFill>
                <a:srgbClr val="002060"/>
              </a:solidFill>
              <a:effectLst/>
            </a:endParaRPr>
          </a:p>
        </p:txBody>
      </p:sp>
      <p:pic>
        <p:nvPicPr>
          <p:cNvPr id="2052" name="Picture 4" descr="Thibault Marthouret (auteur de Smog rosé) - Babelio">
            <a:extLst>
              <a:ext uri="{FF2B5EF4-FFF2-40B4-BE49-F238E27FC236}">
                <a16:creationId xmlns:a16="http://schemas.microsoft.com/office/drawing/2014/main" id="{38C46554-6214-D880-AF3C-0B3B5FEECA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7936"/>
          <a:stretch/>
        </p:blipFill>
        <p:spPr bwMode="auto">
          <a:xfrm>
            <a:off x="7668829"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noFill/>
          <a:effectLst>
            <a:outerShdw blurRad="381000" dist="152400" dir="10800000" algn="r"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346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FD8647-49A5-FC0E-ADF8-2431BC6CF040}"/>
              </a:ext>
            </a:extLst>
          </p:cNvPr>
          <p:cNvSpPr txBox="1"/>
          <p:nvPr/>
        </p:nvSpPr>
        <p:spPr>
          <a:xfrm>
            <a:off x="838200" y="817123"/>
            <a:ext cx="6140449" cy="5191565"/>
          </a:xfrm>
          <a:prstGeom prst="rect">
            <a:avLst/>
          </a:prstGeom>
        </p:spPr>
        <p:txBody>
          <a:bodyPr vert="horz" lIns="91440" tIns="45720" rIns="91440" bIns="45720" rtlCol="0">
            <a:normAutofit/>
          </a:bodyPr>
          <a:lstStyle/>
          <a:p>
            <a:pPr>
              <a:lnSpc>
                <a:spcPct val="90000"/>
              </a:lnSpc>
              <a:spcAft>
                <a:spcPts val="800"/>
              </a:spcAft>
            </a:pPr>
            <a:endParaRPr lang="en-US" sz="2000" b="1" dirty="0">
              <a:solidFill>
                <a:srgbClr val="002060"/>
              </a:solidFill>
            </a:endParaRPr>
          </a:p>
          <a:p>
            <a:pPr>
              <a:lnSpc>
                <a:spcPct val="90000"/>
              </a:lnSpc>
              <a:spcAft>
                <a:spcPts val="800"/>
              </a:spcAft>
            </a:pPr>
            <a:endParaRPr lang="en-US" sz="2000" b="1" dirty="0">
              <a:solidFill>
                <a:srgbClr val="002060"/>
              </a:solidFill>
            </a:endParaRPr>
          </a:p>
          <a:p>
            <a:r>
              <a:rPr lang="en-US" sz="2000" b="1" dirty="0">
                <a:solidFill>
                  <a:srgbClr val="002060"/>
                </a:solidFill>
              </a:rPr>
              <a:t>Heat as a Media Event</a:t>
            </a:r>
            <a:br>
              <a:rPr lang="en-US" sz="2000" dirty="0">
                <a:solidFill>
                  <a:srgbClr val="002060"/>
                </a:solidFill>
              </a:rPr>
            </a:br>
            <a:r>
              <a:rPr lang="en-US" sz="2000" dirty="0">
                <a:solidFill>
                  <a:srgbClr val="002060"/>
                </a:solidFill>
              </a:rPr>
              <a:t>The poem begins with a reference to a television bulletin announcing oppressive heat. This introduction highlights how the media treats climatic phenomena, emphasizing the distance between information and personal experience. The heat is presented as both a mundane and alarming event.</a:t>
            </a:r>
          </a:p>
        </p:txBody>
      </p:sp>
      <p:pic>
        <p:nvPicPr>
          <p:cNvPr id="2052" name="Picture 4" descr="Thibault Marthouret (auteur de Smog rosé) - Babelio">
            <a:extLst>
              <a:ext uri="{FF2B5EF4-FFF2-40B4-BE49-F238E27FC236}">
                <a16:creationId xmlns:a16="http://schemas.microsoft.com/office/drawing/2014/main" id="{38C46554-6214-D880-AF3C-0B3B5FEECA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7936"/>
          <a:stretch/>
        </p:blipFill>
        <p:spPr bwMode="auto">
          <a:xfrm>
            <a:off x="7668829"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noFill/>
          <a:effectLst>
            <a:outerShdw blurRad="381000" dist="152400" dir="10800000" algn="r"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748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FD8647-49A5-FC0E-ADF8-2431BC6CF040}"/>
              </a:ext>
            </a:extLst>
          </p:cNvPr>
          <p:cNvSpPr txBox="1"/>
          <p:nvPr/>
        </p:nvSpPr>
        <p:spPr>
          <a:xfrm>
            <a:off x="838200" y="817123"/>
            <a:ext cx="6140449" cy="5191565"/>
          </a:xfrm>
          <a:prstGeom prst="rect">
            <a:avLst/>
          </a:prstGeom>
        </p:spPr>
        <p:txBody>
          <a:bodyPr vert="horz" lIns="91440" tIns="45720" rIns="91440" bIns="45720" rtlCol="0">
            <a:normAutofit/>
          </a:bodyPr>
          <a:lstStyle/>
          <a:p>
            <a:pPr>
              <a:lnSpc>
                <a:spcPct val="90000"/>
              </a:lnSpc>
              <a:spcAft>
                <a:spcPts val="800"/>
              </a:spcAft>
            </a:pPr>
            <a:endParaRPr lang="en-US" sz="2000" b="1" dirty="0">
              <a:solidFill>
                <a:srgbClr val="002060"/>
              </a:solidFill>
            </a:endParaRPr>
          </a:p>
          <a:p>
            <a:pPr>
              <a:lnSpc>
                <a:spcPct val="90000"/>
              </a:lnSpc>
              <a:spcAft>
                <a:spcPts val="800"/>
              </a:spcAft>
            </a:pPr>
            <a:endParaRPr lang="en-US" sz="2000" b="1" dirty="0">
              <a:solidFill>
                <a:srgbClr val="002060"/>
              </a:solidFill>
            </a:endParaRPr>
          </a:p>
          <a:p>
            <a:pPr>
              <a:lnSpc>
                <a:spcPct val="90000"/>
              </a:lnSpc>
              <a:spcAft>
                <a:spcPts val="800"/>
              </a:spcAft>
            </a:pPr>
            <a:r>
              <a:rPr lang="en-US" sz="2000" b="1" dirty="0">
                <a:solidFill>
                  <a:srgbClr val="002060"/>
                </a:solidFill>
              </a:rPr>
              <a:t>Superficial Beauty and Artificiality:</a:t>
            </a:r>
            <a:br>
              <a:rPr lang="en-US" sz="2000" dirty="0">
                <a:solidFill>
                  <a:srgbClr val="002060"/>
                </a:solidFill>
              </a:rPr>
            </a:br>
            <a:r>
              <a:rPr lang="en-US" sz="2000" dirty="0">
                <a:solidFill>
                  <a:srgbClr val="002060"/>
                </a:solidFill>
              </a:rPr>
              <a:t>The "beautiful people" who appear in the heat are described wearing light clothing and with shiny hair, suggesting an idealized image of summer. However, their existence is ephemeral and tied to favorable or unfavorable weather conditions. This evokes the superficiality of aesthetic norms in a changing climate. This beauty contrasts with the condition of those who endure the heat in a heavier and more unpleasant manner, described as prisoners of the climate.</a:t>
            </a:r>
            <a:endParaRPr lang="en-US" sz="2000" dirty="0">
              <a:solidFill>
                <a:srgbClr val="002060"/>
              </a:solidFill>
              <a:effectLst/>
            </a:endParaRPr>
          </a:p>
        </p:txBody>
      </p:sp>
      <p:pic>
        <p:nvPicPr>
          <p:cNvPr id="2052" name="Picture 4" descr="Thibault Marthouret (auteur de Smog rosé) - Babelio">
            <a:extLst>
              <a:ext uri="{FF2B5EF4-FFF2-40B4-BE49-F238E27FC236}">
                <a16:creationId xmlns:a16="http://schemas.microsoft.com/office/drawing/2014/main" id="{38C46554-6214-D880-AF3C-0B3B5FEECA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7936"/>
          <a:stretch/>
        </p:blipFill>
        <p:spPr bwMode="auto">
          <a:xfrm>
            <a:off x="7668829"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noFill/>
          <a:effectLst>
            <a:outerShdw blurRad="381000" dist="152400" dir="10800000" algn="r"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708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DDBF29-A2A9-8EED-8CC7-302558D3DA91}"/>
              </a:ext>
            </a:extLst>
          </p:cNvPr>
          <p:cNvSpPr>
            <a:spLocks noGrp="1"/>
          </p:cNvSpPr>
          <p:nvPr>
            <p:ph sz="quarter" idx="10"/>
          </p:nvPr>
        </p:nvSpPr>
        <p:spPr/>
        <p:txBody>
          <a:bodyPr/>
          <a:lstStyle/>
          <a:p>
            <a:r>
              <a:rPr lang="en-US" dirty="0">
                <a:solidFill>
                  <a:srgbClr val="002060"/>
                </a:solidFill>
              </a:rPr>
              <a:t>Commentators, from student activist Greta Thunberg to United Nations Secretary General António Guterres, are now describing the current global situation as an environmental emergency or climate crisis.</a:t>
            </a:r>
          </a:p>
          <a:p>
            <a:endParaRPr lang="en-US" sz="800" dirty="0">
              <a:solidFill>
                <a:srgbClr val="002060"/>
              </a:solidFill>
            </a:endParaRPr>
          </a:p>
          <a:p>
            <a:r>
              <a:rPr lang="en-US" dirty="0">
                <a:solidFill>
                  <a:srgbClr val="002060"/>
                </a:solidFill>
              </a:rPr>
              <a:t>A contrast with previous terms like 'climate change' or 'environmental change’.</a:t>
            </a:r>
          </a:p>
          <a:p>
            <a:endParaRPr lang="en-US" sz="800" dirty="0">
              <a:solidFill>
                <a:srgbClr val="002060"/>
              </a:solidFill>
            </a:endParaRPr>
          </a:p>
          <a:p>
            <a:r>
              <a:rPr lang="en-US" dirty="0">
                <a:solidFill>
                  <a:srgbClr val="002060"/>
                </a:solidFill>
              </a:rPr>
              <a:t>The climate crisis has led to complex debates and has influenced the literary production of many countries.</a:t>
            </a:r>
          </a:p>
          <a:p>
            <a:endParaRPr lang="en-US" sz="800" dirty="0">
              <a:solidFill>
                <a:srgbClr val="002060"/>
              </a:solidFill>
            </a:endParaRPr>
          </a:p>
        </p:txBody>
      </p:sp>
      <p:sp>
        <p:nvSpPr>
          <p:cNvPr id="4" name="Slide Number Placeholder 3">
            <a:extLst>
              <a:ext uri="{FF2B5EF4-FFF2-40B4-BE49-F238E27FC236}">
                <a16:creationId xmlns:a16="http://schemas.microsoft.com/office/drawing/2014/main" id="{62F6EA26-2C81-7F49-4B64-412115E4A4C6}"/>
              </a:ext>
            </a:extLst>
          </p:cNvPr>
          <p:cNvSpPr>
            <a:spLocks noGrp="1"/>
          </p:cNvSpPr>
          <p:nvPr>
            <p:ph type="sldNum" sz="quarter" idx="4"/>
          </p:nvPr>
        </p:nvSpPr>
        <p:spPr/>
        <p:txBody>
          <a:bodyPr/>
          <a:lstStyle/>
          <a:p>
            <a:fld id="{EA87306C-81BA-4795-A5CA-9392456A8C1E}" type="slidenum">
              <a:rPr lang="en-US" smtClean="0"/>
              <a:pPr/>
              <a:t>2</a:t>
            </a:fld>
            <a:endParaRPr lang="en-US" dirty="0"/>
          </a:p>
        </p:txBody>
      </p:sp>
      <p:pic>
        <p:nvPicPr>
          <p:cNvPr id="1026" name="Picture 2" descr="Anthropocene NO – Mind the Post">
            <a:extLst>
              <a:ext uri="{FF2B5EF4-FFF2-40B4-BE49-F238E27FC236}">
                <a16:creationId xmlns:a16="http://schemas.microsoft.com/office/drawing/2014/main" id="{165C3CF3-647C-8DD5-D230-7CD3118862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77" y="404830"/>
            <a:ext cx="4242816" cy="23865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ve to recognise human epoch – 'The Anthropocene' – Biodiversity Revolution">
            <a:extLst>
              <a:ext uri="{FF2B5EF4-FFF2-40B4-BE49-F238E27FC236}">
                <a16:creationId xmlns:a16="http://schemas.microsoft.com/office/drawing/2014/main" id="{6F5E1261-6B4A-1C0D-D789-935526CB0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77" y="3091133"/>
            <a:ext cx="4242816" cy="3362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233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FD8647-49A5-FC0E-ADF8-2431BC6CF040}"/>
              </a:ext>
            </a:extLst>
          </p:cNvPr>
          <p:cNvSpPr txBox="1"/>
          <p:nvPr/>
        </p:nvSpPr>
        <p:spPr>
          <a:xfrm>
            <a:off x="838200" y="817123"/>
            <a:ext cx="6140449" cy="5191565"/>
          </a:xfrm>
          <a:prstGeom prst="rect">
            <a:avLst/>
          </a:prstGeom>
        </p:spPr>
        <p:txBody>
          <a:bodyPr vert="horz" lIns="91440" tIns="45720" rIns="91440" bIns="45720" rtlCol="0">
            <a:normAutofit/>
          </a:bodyPr>
          <a:lstStyle/>
          <a:p>
            <a:r>
              <a:rPr lang="en-US" sz="2000" b="1" dirty="0">
                <a:solidFill>
                  <a:srgbClr val="002060"/>
                </a:solidFill>
              </a:rPr>
              <a:t>The Accumulation of Temperatures:</a:t>
            </a:r>
            <a:br>
              <a:rPr lang="en-US" sz="2000" dirty="0">
                <a:solidFill>
                  <a:srgbClr val="002060"/>
                </a:solidFill>
              </a:rPr>
            </a:br>
            <a:r>
              <a:rPr lang="en-US" sz="2000" dirty="0">
                <a:solidFill>
                  <a:srgbClr val="002060"/>
                </a:solidFill>
              </a:rPr>
              <a:t>The repetition of the idea that the heat is "beating its own record" emphasizes the urgency of the climatic situation. The mercury, a symbol of temperature, becomes omnipresent, creating a suffocating atmosphere.</a:t>
            </a:r>
          </a:p>
          <a:p>
            <a:endParaRPr lang="en-US" sz="2000" dirty="0">
              <a:solidFill>
                <a:srgbClr val="002060"/>
              </a:solidFill>
            </a:endParaRPr>
          </a:p>
          <a:p>
            <a:r>
              <a:rPr lang="en-US" sz="2000" b="1" dirty="0">
                <a:solidFill>
                  <a:srgbClr val="002060"/>
                </a:solidFill>
              </a:rPr>
              <a:t>An Overwhelming Summer:</a:t>
            </a:r>
            <a:br>
              <a:rPr lang="en-US" sz="2000" dirty="0">
                <a:solidFill>
                  <a:srgbClr val="002060"/>
                </a:solidFill>
              </a:rPr>
            </a:br>
            <a:r>
              <a:rPr lang="en-US" sz="2000" dirty="0">
                <a:solidFill>
                  <a:srgbClr val="002060"/>
                </a:solidFill>
              </a:rPr>
              <a:t>The entry into summer is described both physically and symbolically, where summer seems to permeate every aspect of the human being. The phrase "we are heavily entering summer" evokes a sense of weight and difficulty. Sensory descriptions, such as the "burnt" light and the sound of "sizzling," reinforce the immersion in this summer experience, creating a tangible and oppressive atmosphere.</a:t>
            </a:r>
          </a:p>
          <a:p>
            <a:pPr>
              <a:lnSpc>
                <a:spcPct val="90000"/>
              </a:lnSpc>
              <a:spcAft>
                <a:spcPts val="800"/>
              </a:spcAft>
            </a:pPr>
            <a:endParaRPr lang="en-US" sz="2000" b="1" dirty="0">
              <a:solidFill>
                <a:srgbClr val="002060"/>
              </a:solidFill>
            </a:endParaRPr>
          </a:p>
        </p:txBody>
      </p:sp>
      <p:pic>
        <p:nvPicPr>
          <p:cNvPr id="2052" name="Picture 4" descr="Thibault Marthouret (auteur de Smog rosé) - Babelio">
            <a:extLst>
              <a:ext uri="{FF2B5EF4-FFF2-40B4-BE49-F238E27FC236}">
                <a16:creationId xmlns:a16="http://schemas.microsoft.com/office/drawing/2014/main" id="{38C46554-6214-D880-AF3C-0B3B5FEECA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7936"/>
          <a:stretch/>
        </p:blipFill>
        <p:spPr bwMode="auto">
          <a:xfrm>
            <a:off x="7668829"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noFill/>
          <a:effectLst>
            <a:outerShdw blurRad="381000" dist="152400" dir="10800000" algn="r"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892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FD8647-49A5-FC0E-ADF8-2431BC6CF040}"/>
              </a:ext>
            </a:extLst>
          </p:cNvPr>
          <p:cNvSpPr txBox="1"/>
          <p:nvPr/>
        </p:nvSpPr>
        <p:spPr>
          <a:xfrm>
            <a:off x="838200" y="817123"/>
            <a:ext cx="6140449" cy="5191565"/>
          </a:xfrm>
          <a:prstGeom prst="rect">
            <a:avLst/>
          </a:prstGeom>
        </p:spPr>
        <p:txBody>
          <a:bodyPr vert="horz" lIns="91440" tIns="45720" rIns="91440" bIns="45720" rtlCol="0">
            <a:normAutofit/>
          </a:bodyPr>
          <a:lstStyle/>
          <a:p>
            <a:r>
              <a:rPr lang="en-US" sz="2000" b="1" dirty="0">
                <a:solidFill>
                  <a:srgbClr val="002060"/>
                </a:solidFill>
              </a:rPr>
              <a:t>Corporeal Metaphors and Pollution:</a:t>
            </a:r>
            <a:br>
              <a:rPr lang="en-US" sz="2000" dirty="0">
                <a:solidFill>
                  <a:srgbClr val="002060"/>
                </a:solidFill>
              </a:rPr>
            </a:br>
            <a:r>
              <a:rPr lang="en-US" sz="2000" dirty="0">
                <a:solidFill>
                  <a:srgbClr val="002060"/>
                </a:solidFill>
              </a:rPr>
              <a:t>The air laden with "indelible particles" and the description of heat that "burns" suggest pollution and its harmful effects. The image of "embryos putting on makeup with soot" illustrates how pollution affects even the most innocent.</a:t>
            </a:r>
          </a:p>
          <a:p>
            <a:endParaRPr lang="en-US" sz="2000" dirty="0">
              <a:solidFill>
                <a:srgbClr val="002060"/>
              </a:solidFill>
            </a:endParaRPr>
          </a:p>
          <a:p>
            <a:r>
              <a:rPr lang="en-US" sz="2000" b="1" dirty="0">
                <a:solidFill>
                  <a:srgbClr val="002060"/>
                </a:solidFill>
              </a:rPr>
              <a:t>Interconnection Between Humans and the Environment:</a:t>
            </a:r>
            <a:br>
              <a:rPr lang="en-US" sz="2000" dirty="0">
                <a:solidFill>
                  <a:srgbClr val="002060"/>
                </a:solidFill>
              </a:rPr>
            </a:br>
            <a:r>
              <a:rPr lang="en-US" sz="2000" dirty="0">
                <a:solidFill>
                  <a:srgbClr val="002060"/>
                </a:solidFill>
              </a:rPr>
              <a:t>The poem explores the intimate relationship between individuals and their environment. Heat and pollution are not just external elements; they seep into bodies and minds, transforming them.</a:t>
            </a:r>
          </a:p>
          <a:p>
            <a:pPr>
              <a:lnSpc>
                <a:spcPct val="90000"/>
              </a:lnSpc>
              <a:spcAft>
                <a:spcPts val="800"/>
              </a:spcAft>
            </a:pPr>
            <a:endParaRPr lang="en-US" sz="2000" b="1" dirty="0">
              <a:solidFill>
                <a:srgbClr val="002060"/>
              </a:solidFill>
              <a:effectLst/>
            </a:endParaRPr>
          </a:p>
        </p:txBody>
      </p:sp>
      <p:pic>
        <p:nvPicPr>
          <p:cNvPr id="2052" name="Picture 4" descr="Thibault Marthouret (auteur de Smog rosé) - Babelio">
            <a:extLst>
              <a:ext uri="{FF2B5EF4-FFF2-40B4-BE49-F238E27FC236}">
                <a16:creationId xmlns:a16="http://schemas.microsoft.com/office/drawing/2014/main" id="{38C46554-6214-D880-AF3C-0B3B5FEECA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7936"/>
          <a:stretch/>
        </p:blipFill>
        <p:spPr bwMode="auto">
          <a:xfrm>
            <a:off x="7668829"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noFill/>
          <a:effectLst>
            <a:outerShdw blurRad="381000" dist="152400" dir="10800000" algn="r"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128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7A385C-846A-E428-5DB5-6F541CC59596}"/>
              </a:ext>
            </a:extLst>
          </p:cNvPr>
          <p:cNvSpPr txBox="1"/>
          <p:nvPr/>
        </p:nvSpPr>
        <p:spPr>
          <a:xfrm>
            <a:off x="1295400" y="2288833"/>
            <a:ext cx="4800600" cy="3711571"/>
          </a:xfrm>
          <a:prstGeom prst="rect">
            <a:avLst/>
          </a:prstGeom>
        </p:spPr>
        <p:txBody>
          <a:bodyPr vert="horz" lIns="91440" tIns="45720" rIns="91440" bIns="45720" rtlCol="0">
            <a:normAutofit/>
          </a:bodyPr>
          <a:lstStyle/>
          <a:p>
            <a:pPr algn="ctr">
              <a:lnSpc>
                <a:spcPct val="90000"/>
              </a:lnSpc>
              <a:spcAft>
                <a:spcPts val="800"/>
              </a:spcAft>
            </a:pPr>
            <a:r>
              <a:rPr lang="en-US" sz="2000" dirty="0">
                <a:solidFill>
                  <a:srgbClr val="002060"/>
                </a:solidFill>
              </a:rPr>
              <a:t>Read ‘</a:t>
            </a:r>
            <a:r>
              <a:rPr lang="en-US" sz="2000" dirty="0" err="1">
                <a:solidFill>
                  <a:srgbClr val="002060"/>
                </a:solidFill>
              </a:rPr>
              <a:t>Lourds</a:t>
            </a:r>
            <a:r>
              <a:rPr lang="en-US" sz="2000" dirty="0">
                <a:solidFill>
                  <a:srgbClr val="002060"/>
                </a:solidFill>
              </a:rPr>
              <a:t>’ by </a:t>
            </a:r>
            <a:r>
              <a:rPr lang="en-US" sz="2000" dirty="0">
                <a:solidFill>
                  <a:srgbClr val="002060"/>
                </a:solidFill>
                <a:effectLst/>
              </a:rPr>
              <a:t>Thibault </a:t>
            </a:r>
            <a:r>
              <a:rPr lang="en-US" sz="2000" dirty="0" err="1">
                <a:solidFill>
                  <a:srgbClr val="002060"/>
                </a:solidFill>
                <a:effectLst/>
              </a:rPr>
              <a:t>Mathouret</a:t>
            </a:r>
            <a:r>
              <a:rPr lang="en-US" sz="2000" dirty="0">
                <a:solidFill>
                  <a:srgbClr val="002060"/>
                </a:solidFill>
                <a:effectLst/>
              </a:rPr>
              <a:t>, </a:t>
            </a:r>
            <a:r>
              <a:rPr lang="en-US" sz="2000" i="1" dirty="0">
                <a:solidFill>
                  <a:srgbClr val="002060"/>
                </a:solidFill>
                <a:effectLst/>
              </a:rPr>
              <a:t>Smog Rosé </a:t>
            </a:r>
            <a:r>
              <a:rPr lang="en-US" sz="2000" dirty="0">
                <a:solidFill>
                  <a:srgbClr val="002060"/>
                </a:solidFill>
                <a:effectLst/>
              </a:rPr>
              <a:t>and discuss the link between form and content in this poem.</a:t>
            </a:r>
          </a:p>
          <a:p>
            <a:pPr algn="ctr">
              <a:lnSpc>
                <a:spcPct val="90000"/>
              </a:lnSpc>
              <a:spcAft>
                <a:spcPts val="800"/>
              </a:spcAft>
            </a:pPr>
            <a:endParaRPr lang="en-US" sz="2000" dirty="0">
              <a:solidFill>
                <a:srgbClr val="002060"/>
              </a:solidFill>
            </a:endParaRPr>
          </a:p>
          <a:p>
            <a:pPr marL="0" indent="0" algn="ctr">
              <a:buNone/>
            </a:pPr>
            <a:r>
              <a:rPr lang="en-US" sz="2000" dirty="0">
                <a:solidFill>
                  <a:srgbClr val="002060"/>
                </a:solidFill>
                <a:effectLst/>
              </a:rPr>
              <a:t>Again, along Sainsbury’s theory, </a:t>
            </a:r>
            <a:endParaRPr lang="fr-FR" sz="2000" dirty="0">
              <a:solidFill>
                <a:srgbClr val="002060"/>
              </a:solidFill>
            </a:endParaRPr>
          </a:p>
          <a:p>
            <a:pPr marL="0" indent="0" algn="ctr">
              <a:buNone/>
            </a:pPr>
            <a:r>
              <a:rPr lang="en-US" sz="2000" dirty="0">
                <a:solidFill>
                  <a:srgbClr val="002060"/>
                </a:solidFill>
              </a:rPr>
              <a:t>what characteristics would make it Minor Literature?</a:t>
            </a:r>
            <a:endParaRPr lang="en-IE" sz="2000" dirty="0">
              <a:solidFill>
                <a:srgbClr val="002060"/>
              </a:solidFill>
            </a:endParaRPr>
          </a:p>
          <a:p>
            <a:pPr algn="ctr">
              <a:lnSpc>
                <a:spcPct val="90000"/>
              </a:lnSpc>
              <a:spcAft>
                <a:spcPts val="800"/>
              </a:spcAft>
            </a:pPr>
            <a:endParaRPr lang="en-US" sz="2000" dirty="0">
              <a:solidFill>
                <a:srgbClr val="002060"/>
              </a:solidFill>
              <a:effectLst/>
            </a:endParaRPr>
          </a:p>
        </p:txBody>
      </p:sp>
      <p:pic>
        <p:nvPicPr>
          <p:cNvPr id="5122" name="Picture 2" descr="Soirée poétique #3 - 15 décembre - LA FACTORIE">
            <a:extLst>
              <a:ext uri="{FF2B5EF4-FFF2-40B4-BE49-F238E27FC236}">
                <a16:creationId xmlns:a16="http://schemas.microsoft.com/office/drawing/2014/main" id="{7FCB38C2-03BF-A702-0379-916BEDCA277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47247" y="369913"/>
            <a:ext cx="2784532" cy="27845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arnet_centre">
            <a:extLst>
              <a:ext uri="{FF2B5EF4-FFF2-40B4-BE49-F238E27FC236}">
                <a16:creationId xmlns:a16="http://schemas.microsoft.com/office/drawing/2014/main" id="{2F7F8D81-327B-229F-0D1C-D789C0569C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999" t="16667"/>
          <a:stretch/>
        </p:blipFill>
        <p:spPr bwMode="auto">
          <a:xfrm>
            <a:off x="8897352" y="3730267"/>
            <a:ext cx="1871258" cy="2784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086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DDBF29-A2A9-8EED-8CC7-302558D3DA91}"/>
              </a:ext>
            </a:extLst>
          </p:cNvPr>
          <p:cNvSpPr>
            <a:spLocks noGrp="1"/>
          </p:cNvSpPr>
          <p:nvPr>
            <p:ph sz="quarter" idx="10"/>
          </p:nvPr>
        </p:nvSpPr>
        <p:spPr/>
        <p:txBody>
          <a:bodyPr/>
          <a:lstStyle/>
          <a:p>
            <a:r>
              <a:rPr lang="en-US" dirty="0">
                <a:solidFill>
                  <a:srgbClr val="002060"/>
                </a:solidFill>
              </a:rPr>
              <a:t>Paul </a:t>
            </a:r>
            <a:r>
              <a:rPr lang="en-US" dirty="0" err="1">
                <a:solidFill>
                  <a:srgbClr val="002060"/>
                </a:solidFill>
              </a:rPr>
              <a:t>Crutzen</a:t>
            </a:r>
            <a:r>
              <a:rPr lang="en-US" dirty="0">
                <a:solidFill>
                  <a:srgbClr val="002060"/>
                </a:solidFill>
              </a:rPr>
              <a:t> has suggested that as human activities define the current geological epoch, it should be named the Anthropocene (2000).</a:t>
            </a:r>
          </a:p>
          <a:p>
            <a:endParaRPr lang="en-US" sz="800" dirty="0">
              <a:solidFill>
                <a:srgbClr val="002060"/>
              </a:solidFill>
            </a:endParaRPr>
          </a:p>
          <a:p>
            <a:r>
              <a:rPr lang="en-US" dirty="0">
                <a:solidFill>
                  <a:srgbClr val="002060"/>
                </a:solidFill>
              </a:rPr>
              <a:t>Donna Haraway critiques the notion that all humans are equally responsible for the processes leading to the current environmental crisis and proposes '</a:t>
            </a:r>
            <a:r>
              <a:rPr lang="en-US" dirty="0" err="1">
                <a:solidFill>
                  <a:srgbClr val="002060"/>
                </a:solidFill>
              </a:rPr>
              <a:t>Capitalocene</a:t>
            </a:r>
            <a:r>
              <a:rPr lang="en-US" dirty="0">
                <a:solidFill>
                  <a:srgbClr val="002060"/>
                </a:solidFill>
              </a:rPr>
              <a:t>' or '</a:t>
            </a:r>
            <a:r>
              <a:rPr lang="en-US" dirty="0" err="1">
                <a:solidFill>
                  <a:srgbClr val="002060"/>
                </a:solidFill>
              </a:rPr>
              <a:t>Plantationocene</a:t>
            </a:r>
            <a:r>
              <a:rPr lang="en-US" dirty="0">
                <a:solidFill>
                  <a:srgbClr val="002060"/>
                </a:solidFill>
              </a:rPr>
              <a:t>' as more accurate terms (2015).</a:t>
            </a:r>
          </a:p>
          <a:p>
            <a:endParaRPr lang="en-US" sz="800" dirty="0">
              <a:solidFill>
                <a:srgbClr val="002060"/>
              </a:solidFill>
            </a:endParaRPr>
          </a:p>
          <a:p>
            <a:r>
              <a:rPr lang="en-US" dirty="0">
                <a:solidFill>
                  <a:srgbClr val="002060"/>
                </a:solidFill>
              </a:rPr>
              <a:t>Marisol de la Cadena introduces the concept of the 'anthropo-not-seen’ (2015)  to emphasize the experiences of peoples whose ontologies never separated humans from nature, but who are now being compelled into such divisions.</a:t>
            </a:r>
          </a:p>
        </p:txBody>
      </p:sp>
      <p:sp>
        <p:nvSpPr>
          <p:cNvPr id="4" name="Slide Number Placeholder 3">
            <a:extLst>
              <a:ext uri="{FF2B5EF4-FFF2-40B4-BE49-F238E27FC236}">
                <a16:creationId xmlns:a16="http://schemas.microsoft.com/office/drawing/2014/main" id="{62F6EA26-2C81-7F49-4B64-412115E4A4C6}"/>
              </a:ext>
            </a:extLst>
          </p:cNvPr>
          <p:cNvSpPr>
            <a:spLocks noGrp="1"/>
          </p:cNvSpPr>
          <p:nvPr>
            <p:ph type="sldNum" sz="quarter" idx="4"/>
          </p:nvPr>
        </p:nvSpPr>
        <p:spPr/>
        <p:txBody>
          <a:bodyPr/>
          <a:lstStyle/>
          <a:p>
            <a:fld id="{EA87306C-81BA-4795-A5CA-9392456A8C1E}" type="slidenum">
              <a:rPr lang="en-US" smtClean="0"/>
              <a:pPr/>
              <a:t>3</a:t>
            </a:fld>
            <a:endParaRPr lang="en-US" dirty="0"/>
          </a:p>
        </p:txBody>
      </p:sp>
      <p:sp>
        <p:nvSpPr>
          <p:cNvPr id="5" name="AutoShape 2" descr="Anthropocene | National Gallery of Canada">
            <a:extLst>
              <a:ext uri="{FF2B5EF4-FFF2-40B4-BE49-F238E27FC236}">
                <a16:creationId xmlns:a16="http://schemas.microsoft.com/office/drawing/2014/main" id="{B0EC1FB8-2E4F-3FFB-B3F7-E7B597BCD29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2052" name="Picture 4" descr="Architecture and urbanism in the age of the Anthropocene">
            <a:extLst>
              <a:ext uri="{FF2B5EF4-FFF2-40B4-BE49-F238E27FC236}">
                <a16:creationId xmlns:a16="http://schemas.microsoft.com/office/drawing/2014/main" id="{29BD3375-43B9-206D-3E39-AD3B5CDDB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96" y="157018"/>
            <a:ext cx="4276868" cy="28503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nter the Capitalocene: How Climate Change Will Ruin Capitalism | WIRED">
            <a:extLst>
              <a:ext uri="{FF2B5EF4-FFF2-40B4-BE49-F238E27FC236}">
                <a16:creationId xmlns:a16="http://schemas.microsoft.com/office/drawing/2014/main" id="{35253A5C-24C0-BDE6-7130-8DFAA0584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95" y="3429000"/>
            <a:ext cx="4276869" cy="2850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622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70BF60-60E2-7C9C-B9A7-839FBE34836B}"/>
              </a:ext>
            </a:extLst>
          </p:cNvPr>
          <p:cNvSpPr>
            <a:spLocks noGrp="1"/>
          </p:cNvSpPr>
          <p:nvPr>
            <p:ph sz="quarter" idx="10"/>
          </p:nvPr>
        </p:nvSpPr>
        <p:spPr>
          <a:xfrm>
            <a:off x="5140426" y="804862"/>
            <a:ext cx="6527318" cy="5248276"/>
          </a:xfrm>
        </p:spPr>
        <p:txBody>
          <a:bodyPr/>
          <a:lstStyle/>
          <a:p>
            <a:r>
              <a:rPr lang="en-US" dirty="0">
                <a:solidFill>
                  <a:srgbClr val="002060"/>
                </a:solidFill>
              </a:rPr>
              <a:t>Since the 18</a:t>
            </a:r>
            <a:r>
              <a:rPr lang="en-US" baseline="30000" dirty="0">
                <a:solidFill>
                  <a:srgbClr val="002060"/>
                </a:solidFill>
              </a:rPr>
              <a:t>th</a:t>
            </a:r>
            <a:r>
              <a:rPr lang="en-US" dirty="0">
                <a:solidFill>
                  <a:srgbClr val="002060"/>
                </a:solidFill>
              </a:rPr>
              <a:t>- 19th centuries, the human/nature connection has been present in poetry, for instance in Romanticism or Symbolism.</a:t>
            </a:r>
          </a:p>
          <a:p>
            <a:endParaRPr lang="en-US" sz="800" dirty="0">
              <a:solidFill>
                <a:srgbClr val="002060"/>
              </a:solidFill>
            </a:endParaRPr>
          </a:p>
          <a:p>
            <a:r>
              <a:rPr lang="en-US" dirty="0">
                <a:solidFill>
                  <a:srgbClr val="002060"/>
                </a:solidFill>
              </a:rPr>
              <a:t>Let’s read and discuss</a:t>
            </a:r>
          </a:p>
          <a:p>
            <a:pPr lvl="2">
              <a:buFontTx/>
              <a:buChar char="-"/>
            </a:pPr>
            <a:r>
              <a:rPr lang="en-US" dirty="0">
                <a:solidFill>
                  <a:srgbClr val="002060"/>
                </a:solidFill>
              </a:rPr>
              <a:t>Victor Hugo (1802-1885), “</a:t>
            </a:r>
            <a:r>
              <a:rPr lang="en-US" dirty="0" err="1">
                <a:solidFill>
                  <a:srgbClr val="002060"/>
                </a:solidFill>
              </a:rPr>
              <a:t>Soleils</a:t>
            </a:r>
            <a:r>
              <a:rPr lang="en-US" dirty="0">
                <a:solidFill>
                  <a:srgbClr val="002060"/>
                </a:solidFill>
              </a:rPr>
              <a:t> </a:t>
            </a:r>
            <a:r>
              <a:rPr lang="en-US" dirty="0" err="1">
                <a:solidFill>
                  <a:srgbClr val="002060"/>
                </a:solidFill>
              </a:rPr>
              <a:t>couchants</a:t>
            </a:r>
            <a:r>
              <a:rPr lang="en-US" dirty="0">
                <a:solidFill>
                  <a:srgbClr val="002060"/>
                </a:solidFill>
              </a:rPr>
              <a:t>” (1828).</a:t>
            </a:r>
          </a:p>
          <a:p>
            <a:pPr lvl="2">
              <a:buFontTx/>
              <a:buChar char="-"/>
            </a:pPr>
            <a:r>
              <a:rPr lang="en-US" dirty="0">
                <a:solidFill>
                  <a:srgbClr val="002060"/>
                </a:solidFill>
              </a:rPr>
              <a:t>Arthur Rimbaud (1854-1891), “Aube” (1873).</a:t>
            </a:r>
          </a:p>
          <a:p>
            <a:pPr lvl="2">
              <a:buFontTx/>
              <a:buChar char="-"/>
            </a:pPr>
            <a:endParaRPr lang="en-US" dirty="0">
              <a:solidFill>
                <a:srgbClr val="002060"/>
              </a:solidFill>
            </a:endParaRPr>
          </a:p>
          <a:p>
            <a:r>
              <a:rPr lang="en-US" dirty="0">
                <a:solidFill>
                  <a:srgbClr val="002060"/>
                </a:solidFill>
              </a:rPr>
              <a:t>Since the 19</a:t>
            </a:r>
            <a:r>
              <a:rPr lang="en-US" baseline="30000" dirty="0">
                <a:solidFill>
                  <a:srgbClr val="002060"/>
                </a:solidFill>
              </a:rPr>
              <a:t>th</a:t>
            </a:r>
            <a:r>
              <a:rPr lang="en-US" dirty="0">
                <a:solidFill>
                  <a:srgbClr val="002060"/>
                </a:solidFill>
              </a:rPr>
              <a:t> century, poetry has served as a powerful political and social expression tool.</a:t>
            </a:r>
          </a:p>
          <a:p>
            <a:pPr marL="0" indent="0">
              <a:buNone/>
            </a:pPr>
            <a:r>
              <a:rPr lang="en-US" dirty="0">
                <a:solidFill>
                  <a:srgbClr val="002060"/>
                </a:solidFill>
              </a:rPr>
              <a:t> </a:t>
            </a:r>
          </a:p>
          <a:p>
            <a:r>
              <a:rPr lang="en-US" dirty="0">
                <a:solidFill>
                  <a:srgbClr val="002060"/>
                </a:solidFill>
              </a:rPr>
              <a:t>Considering the ecological crisis in the 21</a:t>
            </a:r>
            <a:r>
              <a:rPr lang="en-US" baseline="30000" dirty="0">
                <a:solidFill>
                  <a:srgbClr val="002060"/>
                </a:solidFill>
              </a:rPr>
              <a:t>st</a:t>
            </a:r>
            <a:r>
              <a:rPr lang="en-US" dirty="0">
                <a:solidFill>
                  <a:srgbClr val="002060"/>
                </a:solidFill>
              </a:rPr>
              <a:t> century (and which started in the 20</a:t>
            </a:r>
            <a:r>
              <a:rPr lang="en-US" baseline="30000" dirty="0">
                <a:solidFill>
                  <a:srgbClr val="002060"/>
                </a:solidFill>
              </a:rPr>
              <a:t>th</a:t>
            </a:r>
            <a:r>
              <a:rPr lang="en-US" dirty="0">
                <a:solidFill>
                  <a:srgbClr val="002060"/>
                </a:solidFill>
              </a:rPr>
              <a:t>), French poets are rediscovering this connection.</a:t>
            </a:r>
          </a:p>
          <a:p>
            <a:endParaRPr lang="en-US" dirty="0">
              <a:solidFill>
                <a:srgbClr val="002060"/>
              </a:solidFill>
            </a:endParaRPr>
          </a:p>
        </p:txBody>
      </p:sp>
      <p:sp>
        <p:nvSpPr>
          <p:cNvPr id="4" name="Slide Number Placeholder 3">
            <a:extLst>
              <a:ext uri="{FF2B5EF4-FFF2-40B4-BE49-F238E27FC236}">
                <a16:creationId xmlns:a16="http://schemas.microsoft.com/office/drawing/2014/main" id="{53FDEA00-A609-208C-2DA4-DBC3C03709C5}"/>
              </a:ext>
            </a:extLst>
          </p:cNvPr>
          <p:cNvSpPr>
            <a:spLocks noGrp="1"/>
          </p:cNvSpPr>
          <p:nvPr>
            <p:ph type="sldNum" sz="quarter" idx="4"/>
          </p:nvPr>
        </p:nvSpPr>
        <p:spPr/>
        <p:txBody>
          <a:bodyPr/>
          <a:lstStyle/>
          <a:p>
            <a:fld id="{EA87306C-81BA-4795-A5CA-9392456A8C1E}" type="slidenum">
              <a:rPr lang="en-US" smtClean="0"/>
              <a:pPr/>
              <a:t>4</a:t>
            </a:fld>
            <a:endParaRPr lang="en-US" dirty="0"/>
          </a:p>
        </p:txBody>
      </p:sp>
      <p:pic>
        <p:nvPicPr>
          <p:cNvPr id="3074" name="Picture 2" descr="Écologie : le grand retour de la poésie">
            <a:extLst>
              <a:ext uri="{FF2B5EF4-FFF2-40B4-BE49-F238E27FC236}">
                <a16:creationId xmlns:a16="http://schemas.microsoft.com/office/drawing/2014/main" id="{7A03EFC3-D749-CD8E-1015-B5CC048F0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19" y="330200"/>
            <a:ext cx="4270664" cy="2847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222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70BF60-60E2-7C9C-B9A7-839FBE34836B}"/>
              </a:ext>
            </a:extLst>
          </p:cNvPr>
          <p:cNvSpPr>
            <a:spLocks noGrp="1"/>
          </p:cNvSpPr>
          <p:nvPr>
            <p:ph sz="quarter" idx="10"/>
          </p:nvPr>
        </p:nvSpPr>
        <p:spPr/>
        <p:txBody>
          <a:bodyPr/>
          <a:lstStyle/>
          <a:p>
            <a:r>
              <a:rPr lang="en-US" dirty="0">
                <a:solidFill>
                  <a:srgbClr val="002060"/>
                </a:solidFill>
              </a:rPr>
              <a:t>Without reaching the level of ‘ecological poetry’ and ‘eco-poetry’ yet, a poetical revolution is stirring both French ecological and French literary communities, prompting them to engage with each other and with the climate crisis.</a:t>
            </a:r>
          </a:p>
          <a:p>
            <a:endParaRPr lang="en-US" dirty="0">
              <a:solidFill>
                <a:srgbClr val="002060"/>
              </a:solidFill>
            </a:endParaRPr>
          </a:p>
          <a:p>
            <a:r>
              <a:rPr lang="en-US" dirty="0">
                <a:solidFill>
                  <a:srgbClr val="002060"/>
                </a:solidFill>
              </a:rPr>
              <a:t>This shift has challenged poetry, language and our relationship with the world.</a:t>
            </a:r>
          </a:p>
          <a:p>
            <a:endParaRPr lang="en-US" dirty="0">
              <a:solidFill>
                <a:srgbClr val="002060"/>
              </a:solidFill>
            </a:endParaRPr>
          </a:p>
          <a:p>
            <a:r>
              <a:rPr lang="en-US" dirty="0">
                <a:solidFill>
                  <a:srgbClr val="002060"/>
                </a:solidFill>
              </a:rPr>
              <a:t>Is French poetry a place of ecological resistance, or is it becoming one?</a:t>
            </a:r>
            <a:endParaRPr lang="en-IE" dirty="0">
              <a:solidFill>
                <a:srgbClr val="002060"/>
              </a:solidFill>
            </a:endParaRPr>
          </a:p>
          <a:p>
            <a:endParaRPr lang="en-US" dirty="0">
              <a:solidFill>
                <a:srgbClr val="002060"/>
              </a:solidFill>
            </a:endParaRPr>
          </a:p>
          <a:p>
            <a:endParaRPr lang="en-IE" dirty="0"/>
          </a:p>
        </p:txBody>
      </p:sp>
      <p:sp>
        <p:nvSpPr>
          <p:cNvPr id="4" name="Slide Number Placeholder 3">
            <a:extLst>
              <a:ext uri="{FF2B5EF4-FFF2-40B4-BE49-F238E27FC236}">
                <a16:creationId xmlns:a16="http://schemas.microsoft.com/office/drawing/2014/main" id="{53FDEA00-A609-208C-2DA4-DBC3C03709C5}"/>
              </a:ext>
            </a:extLst>
          </p:cNvPr>
          <p:cNvSpPr>
            <a:spLocks noGrp="1"/>
          </p:cNvSpPr>
          <p:nvPr>
            <p:ph type="sldNum" sz="quarter" idx="4"/>
          </p:nvPr>
        </p:nvSpPr>
        <p:spPr/>
        <p:txBody>
          <a:bodyPr/>
          <a:lstStyle/>
          <a:p>
            <a:fld id="{EA87306C-81BA-4795-A5CA-9392456A8C1E}" type="slidenum">
              <a:rPr lang="en-US" smtClean="0"/>
              <a:pPr/>
              <a:t>5</a:t>
            </a:fld>
            <a:endParaRPr lang="en-US" dirty="0"/>
          </a:p>
        </p:txBody>
      </p:sp>
      <p:pic>
        <p:nvPicPr>
          <p:cNvPr id="3074" name="Picture 2" descr="Écologie : le grand retour de la poésie">
            <a:extLst>
              <a:ext uri="{FF2B5EF4-FFF2-40B4-BE49-F238E27FC236}">
                <a16:creationId xmlns:a16="http://schemas.microsoft.com/office/drawing/2014/main" id="{7A03EFC3-D749-CD8E-1015-B5CC048F0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19" y="330200"/>
            <a:ext cx="4270664" cy="2847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021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209B45-A1E8-E9AF-5577-0B348DF2B667}"/>
              </a:ext>
            </a:extLst>
          </p:cNvPr>
          <p:cNvSpPr>
            <a:spLocks noGrp="1"/>
          </p:cNvSpPr>
          <p:nvPr>
            <p:ph sz="quarter" idx="10"/>
          </p:nvPr>
        </p:nvSpPr>
        <p:spPr>
          <a:xfrm>
            <a:off x="5111496" y="823151"/>
            <a:ext cx="6894576" cy="5248276"/>
          </a:xfrm>
        </p:spPr>
        <p:txBody>
          <a:bodyPr/>
          <a:lstStyle/>
          <a:p>
            <a:r>
              <a:rPr lang="en-US" dirty="0">
                <a:solidFill>
                  <a:srgbClr val="002060"/>
                </a:solidFill>
              </a:rPr>
              <a:t>Far from political discourses on 'sustainable development’ and 'green transition’, 20</a:t>
            </a:r>
            <a:r>
              <a:rPr lang="en-US" baseline="30000" dirty="0">
                <a:solidFill>
                  <a:srgbClr val="002060"/>
                </a:solidFill>
              </a:rPr>
              <a:t>th</a:t>
            </a:r>
            <a:r>
              <a:rPr lang="en-US" dirty="0">
                <a:solidFill>
                  <a:srgbClr val="002060"/>
                </a:solidFill>
              </a:rPr>
              <a:t> and 21</a:t>
            </a:r>
            <a:r>
              <a:rPr lang="en-US" baseline="30000" dirty="0">
                <a:solidFill>
                  <a:srgbClr val="002060"/>
                </a:solidFill>
              </a:rPr>
              <a:t>st</a:t>
            </a:r>
            <a:r>
              <a:rPr lang="en-US" dirty="0">
                <a:solidFill>
                  <a:srgbClr val="002060"/>
                </a:solidFill>
              </a:rPr>
              <a:t> century some French poets are taking the ecological question head-on in a subversive and radical way.</a:t>
            </a:r>
          </a:p>
          <a:p>
            <a:endParaRPr lang="en-US" dirty="0">
              <a:solidFill>
                <a:srgbClr val="002060"/>
              </a:solidFill>
            </a:endParaRPr>
          </a:p>
          <a:p>
            <a:r>
              <a:rPr lang="en-US" dirty="0">
                <a:solidFill>
                  <a:srgbClr val="002060"/>
                </a:solidFill>
              </a:rPr>
              <a:t>They show that literature is not a closed bubble, but rather a space that engages with the outside world and mixes, for the first time, science and poetry.</a:t>
            </a:r>
          </a:p>
          <a:p>
            <a:endParaRPr lang="en-US" dirty="0">
              <a:solidFill>
                <a:srgbClr val="002060"/>
              </a:solidFill>
            </a:endParaRPr>
          </a:p>
          <a:p>
            <a:r>
              <a:rPr lang="en-US" dirty="0">
                <a:solidFill>
                  <a:srgbClr val="002060"/>
                </a:solidFill>
              </a:rPr>
              <a:t>Philosopher Michel </a:t>
            </a:r>
            <a:r>
              <a:rPr lang="en-US" dirty="0" err="1">
                <a:solidFill>
                  <a:srgbClr val="002060"/>
                </a:solidFill>
              </a:rPr>
              <a:t>Deguy</a:t>
            </a:r>
            <a:r>
              <a:rPr lang="en-US" dirty="0">
                <a:solidFill>
                  <a:srgbClr val="002060"/>
                </a:solidFill>
              </a:rPr>
              <a:t> (1930-2022), </a:t>
            </a:r>
            <a:r>
              <a:rPr lang="en-US" i="1" dirty="0">
                <a:solidFill>
                  <a:srgbClr val="002060"/>
                </a:solidFill>
              </a:rPr>
              <a:t>La Fin dans le monde</a:t>
            </a:r>
            <a:r>
              <a:rPr lang="en-US" dirty="0">
                <a:solidFill>
                  <a:srgbClr val="002060"/>
                </a:solidFill>
              </a:rPr>
              <a:t> (2009): the poet must be 'a seer, a light that alerts us.’</a:t>
            </a:r>
          </a:p>
          <a:p>
            <a:endParaRPr lang="en-US" dirty="0">
              <a:solidFill>
                <a:srgbClr val="002060"/>
              </a:solidFill>
            </a:endParaRPr>
          </a:p>
          <a:p>
            <a:r>
              <a:rPr lang="en-US" dirty="0">
                <a:solidFill>
                  <a:srgbClr val="002060"/>
                </a:solidFill>
              </a:rPr>
              <a:t>Writer Jean-Luc Pinson (1947), </a:t>
            </a:r>
            <a:r>
              <a:rPr lang="en-US" i="1" dirty="0">
                <a:solidFill>
                  <a:srgbClr val="002060"/>
                </a:solidFill>
              </a:rPr>
              <a:t>Pastoral: de la </a:t>
            </a:r>
            <a:r>
              <a:rPr lang="en-US" i="1" dirty="0" err="1">
                <a:solidFill>
                  <a:srgbClr val="002060"/>
                </a:solidFill>
              </a:rPr>
              <a:t>poésie</a:t>
            </a:r>
            <a:r>
              <a:rPr lang="en-US" i="1" dirty="0">
                <a:solidFill>
                  <a:srgbClr val="002060"/>
                </a:solidFill>
              </a:rPr>
              <a:t> </a:t>
            </a:r>
            <a:r>
              <a:rPr lang="en-US" i="1" dirty="0" err="1">
                <a:solidFill>
                  <a:srgbClr val="002060"/>
                </a:solidFill>
              </a:rPr>
              <a:t>comme</a:t>
            </a:r>
            <a:r>
              <a:rPr lang="en-US" i="1" dirty="0">
                <a:solidFill>
                  <a:srgbClr val="002060"/>
                </a:solidFill>
              </a:rPr>
              <a:t> </a:t>
            </a:r>
            <a:r>
              <a:rPr lang="en-US" i="1" dirty="0" err="1">
                <a:solidFill>
                  <a:srgbClr val="002060"/>
                </a:solidFill>
              </a:rPr>
              <a:t>écologie</a:t>
            </a:r>
            <a:r>
              <a:rPr lang="en-US" dirty="0">
                <a:solidFill>
                  <a:srgbClr val="002060"/>
                </a:solidFill>
              </a:rPr>
              <a:t>: the climate crisis is 'an insurmountable horizon,’ and in this context, the poet has a role to play. 'We write poetry to live. To make existence and the world more habitable’.</a:t>
            </a:r>
            <a:endParaRPr lang="en-IE" dirty="0">
              <a:solidFill>
                <a:srgbClr val="002060"/>
              </a:solidFill>
            </a:endParaRPr>
          </a:p>
        </p:txBody>
      </p:sp>
      <p:sp>
        <p:nvSpPr>
          <p:cNvPr id="4" name="Slide Number Placeholder 3">
            <a:extLst>
              <a:ext uri="{FF2B5EF4-FFF2-40B4-BE49-F238E27FC236}">
                <a16:creationId xmlns:a16="http://schemas.microsoft.com/office/drawing/2014/main" id="{55CEE125-F16D-F689-62BD-48D66BABF4EC}"/>
              </a:ext>
            </a:extLst>
          </p:cNvPr>
          <p:cNvSpPr>
            <a:spLocks noGrp="1"/>
          </p:cNvSpPr>
          <p:nvPr>
            <p:ph type="sldNum" sz="quarter" idx="4"/>
          </p:nvPr>
        </p:nvSpPr>
        <p:spPr/>
        <p:txBody>
          <a:bodyPr/>
          <a:lstStyle/>
          <a:p>
            <a:fld id="{EA87306C-81BA-4795-A5CA-9392456A8C1E}" type="slidenum">
              <a:rPr lang="en-US" smtClean="0"/>
              <a:pPr/>
              <a:t>6</a:t>
            </a:fld>
            <a:endParaRPr lang="en-US" dirty="0"/>
          </a:p>
        </p:txBody>
      </p:sp>
      <p:pic>
        <p:nvPicPr>
          <p:cNvPr id="1026" name="Picture 2">
            <a:extLst>
              <a:ext uri="{FF2B5EF4-FFF2-40B4-BE49-F238E27FC236}">
                <a16:creationId xmlns:a16="http://schemas.microsoft.com/office/drawing/2014/main" id="{798604B2-8C3A-46B4-362C-1AF5A7E86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256" y="3660775"/>
            <a:ext cx="1740732" cy="2695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 fin dans le monde">
            <a:extLst>
              <a:ext uri="{FF2B5EF4-FFF2-40B4-BE49-F238E27FC236}">
                <a16:creationId xmlns:a16="http://schemas.microsoft.com/office/drawing/2014/main" id="{F578BC90-B99A-0435-43EE-58878033CD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256" y="501650"/>
            <a:ext cx="1740732" cy="2604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353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209B45-A1E8-E9AF-5577-0B348DF2B667}"/>
              </a:ext>
            </a:extLst>
          </p:cNvPr>
          <p:cNvSpPr>
            <a:spLocks noGrp="1"/>
          </p:cNvSpPr>
          <p:nvPr>
            <p:ph sz="quarter" idx="10"/>
          </p:nvPr>
        </p:nvSpPr>
        <p:spPr>
          <a:xfrm>
            <a:off x="5111496" y="823151"/>
            <a:ext cx="6894576" cy="5248276"/>
          </a:xfrm>
        </p:spPr>
        <p:txBody>
          <a:bodyPr/>
          <a:lstStyle/>
          <a:p>
            <a:r>
              <a:rPr lang="fr-FR" b="0" i="0" dirty="0">
                <a:solidFill>
                  <a:srgbClr val="002060"/>
                </a:solidFill>
                <a:effectLst/>
                <a:latin typeface="Aptos" panose="020B0004020202020204" pitchFamily="34" charset="0"/>
              </a:rPr>
              <a:t>Pierre </a:t>
            </a:r>
            <a:r>
              <a:rPr lang="fr-FR" b="0" i="0" dirty="0" err="1">
                <a:solidFill>
                  <a:srgbClr val="002060"/>
                </a:solidFill>
                <a:effectLst/>
                <a:latin typeface="Aptos" panose="020B0004020202020204" pitchFamily="34" charset="0"/>
              </a:rPr>
              <a:t>Vinclair</a:t>
            </a:r>
            <a:r>
              <a:rPr lang="fr-FR" dirty="0">
                <a:solidFill>
                  <a:srgbClr val="002060"/>
                </a:solidFill>
                <a:latin typeface="Aptos" panose="020B0004020202020204" pitchFamily="34" charset="0"/>
              </a:rPr>
              <a:t> in </a:t>
            </a:r>
            <a:r>
              <a:rPr lang="fr-FR" b="0" i="1" dirty="0" err="1">
                <a:solidFill>
                  <a:srgbClr val="002060"/>
                </a:solidFill>
                <a:effectLst/>
                <a:latin typeface="Aptos" panose="020B0004020202020204" pitchFamily="34" charset="0"/>
              </a:rPr>
              <a:t>Reporterre</a:t>
            </a:r>
            <a:r>
              <a:rPr lang="fr-FR" b="0" i="1" dirty="0">
                <a:solidFill>
                  <a:srgbClr val="002060"/>
                </a:solidFill>
                <a:effectLst/>
                <a:latin typeface="Aptos" panose="020B0004020202020204" pitchFamily="34" charset="0"/>
              </a:rPr>
              <a:t> </a:t>
            </a:r>
            <a:r>
              <a:rPr lang="fr-FR" b="0" dirty="0">
                <a:solidFill>
                  <a:srgbClr val="002060"/>
                </a:solidFill>
                <a:effectLst/>
                <a:latin typeface="Aptos" panose="020B0004020202020204" pitchFamily="34" charset="0"/>
              </a:rPr>
              <a:t>(online media)</a:t>
            </a:r>
            <a:r>
              <a:rPr lang="fr-FR" dirty="0">
                <a:solidFill>
                  <a:srgbClr val="002060"/>
                </a:solidFill>
                <a:latin typeface="Aptos" panose="020B0004020202020204" pitchFamily="34" charset="0"/>
              </a:rPr>
              <a:t>: ‘</a:t>
            </a:r>
            <a:r>
              <a:rPr lang="en-US" dirty="0">
                <a:solidFill>
                  <a:srgbClr val="002060"/>
                </a:solidFill>
                <a:latin typeface="Aptos" panose="020B0004020202020204" pitchFamily="34" charset="0"/>
              </a:rPr>
              <a:t>Poetry builds potholes on the highway of the world's devastation’. Poetry will not save the planet, but if everyone did nothing but read or write poetry, the planet would be saved. ‘Poetry is the absolute act of deceleration. You can spend two hours with a notebook deciphering a poem, and it doesn't emit CO2, unlike Netflix; it slows down time.’</a:t>
            </a:r>
          </a:p>
        </p:txBody>
      </p:sp>
      <p:sp>
        <p:nvSpPr>
          <p:cNvPr id="4" name="Slide Number Placeholder 3">
            <a:extLst>
              <a:ext uri="{FF2B5EF4-FFF2-40B4-BE49-F238E27FC236}">
                <a16:creationId xmlns:a16="http://schemas.microsoft.com/office/drawing/2014/main" id="{55CEE125-F16D-F689-62BD-48D66BABF4EC}"/>
              </a:ext>
            </a:extLst>
          </p:cNvPr>
          <p:cNvSpPr>
            <a:spLocks noGrp="1"/>
          </p:cNvSpPr>
          <p:nvPr>
            <p:ph type="sldNum" sz="quarter" idx="4"/>
          </p:nvPr>
        </p:nvSpPr>
        <p:spPr/>
        <p:txBody>
          <a:bodyPr/>
          <a:lstStyle/>
          <a:p>
            <a:fld id="{EA87306C-81BA-4795-A5CA-9392456A8C1E}" type="slidenum">
              <a:rPr lang="en-US" smtClean="0"/>
              <a:pPr/>
              <a:t>7</a:t>
            </a:fld>
            <a:endParaRPr lang="en-US" dirty="0"/>
          </a:p>
        </p:txBody>
      </p:sp>
      <p:pic>
        <p:nvPicPr>
          <p:cNvPr id="3075" name="Picture 3" descr="Stream episode Poésie Et Résistance Ecologique - Pierre Vinclair -  Littérature en jardin 2021 by Radio Ritournelles podcast | Listen online  for free on SoundCloud">
            <a:extLst>
              <a:ext uri="{FF2B5EF4-FFF2-40B4-BE49-F238E27FC236}">
                <a16:creationId xmlns:a16="http://schemas.microsoft.com/office/drawing/2014/main" id="{6C5BF4EE-2C83-ECAB-ACCC-66B38D88E4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717" y="594360"/>
            <a:ext cx="2289810" cy="2289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197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1A228A-7239-D309-2E84-29F96BCA6E66}"/>
              </a:ext>
            </a:extLst>
          </p:cNvPr>
          <p:cNvSpPr>
            <a:spLocks noGrp="1"/>
          </p:cNvSpPr>
          <p:nvPr>
            <p:ph sz="quarter" idx="10"/>
          </p:nvPr>
        </p:nvSpPr>
        <p:spPr/>
        <p:txBody>
          <a:bodyPr/>
          <a:lstStyle/>
          <a:p>
            <a:pPr marL="0" indent="0">
              <a:buNone/>
            </a:pPr>
            <a:r>
              <a:rPr lang="fr-FR" b="1" dirty="0" err="1">
                <a:solidFill>
                  <a:srgbClr val="002060"/>
                </a:solidFill>
                <a:latin typeface="Aptos" panose="020B0004020202020204" pitchFamily="34" charset="0"/>
              </a:rPr>
              <a:t>Dissemination</a:t>
            </a:r>
            <a:r>
              <a:rPr lang="fr-FR" b="1" dirty="0">
                <a:solidFill>
                  <a:srgbClr val="002060"/>
                </a:solidFill>
                <a:latin typeface="Aptos" panose="020B0004020202020204" pitchFamily="34" charset="0"/>
              </a:rPr>
              <a:t> of </a:t>
            </a:r>
            <a:r>
              <a:rPr lang="fr-FR" b="1" dirty="0" err="1">
                <a:solidFill>
                  <a:srgbClr val="002060"/>
                </a:solidFill>
                <a:latin typeface="Aptos" panose="020B0004020202020204" pitchFamily="34" charset="0"/>
              </a:rPr>
              <a:t>ecologically</a:t>
            </a:r>
            <a:r>
              <a:rPr lang="fr-FR" b="1" dirty="0">
                <a:solidFill>
                  <a:srgbClr val="002060"/>
                </a:solidFill>
                <a:latin typeface="Aptos" panose="020B0004020202020204" pitchFamily="34" charset="0"/>
              </a:rPr>
              <a:t> </a:t>
            </a:r>
            <a:r>
              <a:rPr lang="fr-FR" b="1" dirty="0" err="1">
                <a:solidFill>
                  <a:srgbClr val="002060"/>
                </a:solidFill>
                <a:latin typeface="Aptos" panose="020B0004020202020204" pitchFamily="34" charset="0"/>
              </a:rPr>
              <a:t>oriented</a:t>
            </a:r>
            <a:r>
              <a:rPr lang="fr-FR" b="1" dirty="0">
                <a:solidFill>
                  <a:srgbClr val="002060"/>
                </a:solidFill>
                <a:latin typeface="Aptos" panose="020B0004020202020204" pitchFamily="34" charset="0"/>
              </a:rPr>
              <a:t> </a:t>
            </a:r>
            <a:r>
              <a:rPr lang="fr-FR" b="1" dirty="0" err="1">
                <a:solidFill>
                  <a:srgbClr val="002060"/>
                </a:solidFill>
                <a:latin typeface="Aptos" panose="020B0004020202020204" pitchFamily="34" charset="0"/>
              </a:rPr>
              <a:t>poetry</a:t>
            </a:r>
            <a:r>
              <a:rPr lang="fr-FR" b="1" dirty="0">
                <a:solidFill>
                  <a:srgbClr val="002060"/>
                </a:solidFill>
                <a:latin typeface="Aptos" panose="020B0004020202020204" pitchFamily="34" charset="0"/>
              </a:rPr>
              <a:t>:</a:t>
            </a:r>
          </a:p>
          <a:p>
            <a:pPr marL="0" indent="0">
              <a:buNone/>
            </a:pPr>
            <a:endParaRPr lang="fr-FR" dirty="0">
              <a:solidFill>
                <a:srgbClr val="002060"/>
              </a:solidFill>
              <a:latin typeface="Aptos" panose="020B0004020202020204" pitchFamily="34" charset="0"/>
            </a:endParaRPr>
          </a:p>
          <a:p>
            <a:r>
              <a:rPr lang="fr-FR" dirty="0">
                <a:solidFill>
                  <a:srgbClr val="002060"/>
                </a:solidFill>
                <a:latin typeface="Aptos" panose="020B0004020202020204" pitchFamily="34" charset="0"/>
              </a:rPr>
              <a:t>Collection </a:t>
            </a:r>
            <a:r>
              <a:rPr lang="en-IE" b="0" i="0" dirty="0">
                <a:solidFill>
                  <a:srgbClr val="002060"/>
                </a:solidFill>
                <a:effectLst/>
                <a:latin typeface="Aptos" panose="020B0004020202020204" pitchFamily="34" charset="0"/>
              </a:rPr>
              <a:t>Biophilia, by </a:t>
            </a:r>
            <a:r>
              <a:rPr lang="en-IE" b="0" i="0" dirty="0" err="1">
                <a:solidFill>
                  <a:srgbClr val="002060"/>
                </a:solidFill>
                <a:effectLst/>
                <a:latin typeface="Aptos" panose="020B0004020202020204" pitchFamily="34" charset="0"/>
              </a:rPr>
              <a:t>Corti</a:t>
            </a:r>
            <a:endParaRPr lang="en-IE" b="0" i="0" dirty="0">
              <a:solidFill>
                <a:srgbClr val="002060"/>
              </a:solidFill>
              <a:effectLst/>
              <a:latin typeface="Aptos" panose="020B0004020202020204" pitchFamily="34" charset="0"/>
            </a:endParaRPr>
          </a:p>
          <a:p>
            <a:r>
              <a:rPr lang="fr-FR" dirty="0">
                <a:solidFill>
                  <a:srgbClr val="002060"/>
                </a:solidFill>
                <a:latin typeface="Aptos" panose="020B0004020202020204" pitchFamily="34" charset="0"/>
              </a:rPr>
              <a:t>New </a:t>
            </a:r>
            <a:r>
              <a:rPr lang="fr-FR" dirty="0" err="1">
                <a:solidFill>
                  <a:srgbClr val="002060"/>
                </a:solidFill>
                <a:latin typeface="Aptos" panose="020B0004020202020204" pitchFamily="34" charset="0"/>
              </a:rPr>
              <a:t>poetry</a:t>
            </a:r>
            <a:r>
              <a:rPr lang="fr-FR" dirty="0">
                <a:solidFill>
                  <a:srgbClr val="002060"/>
                </a:solidFill>
                <a:latin typeface="Aptos" panose="020B0004020202020204" pitchFamily="34" charset="0"/>
              </a:rPr>
              <a:t> collections </a:t>
            </a:r>
            <a:r>
              <a:rPr lang="fr-FR" dirty="0" err="1">
                <a:solidFill>
                  <a:srgbClr val="002060"/>
                </a:solidFill>
                <a:latin typeface="Aptos" panose="020B0004020202020204" pitchFamily="34" charset="0"/>
              </a:rPr>
              <a:t>focussed</a:t>
            </a:r>
            <a:r>
              <a:rPr lang="fr-FR" dirty="0">
                <a:solidFill>
                  <a:srgbClr val="002060"/>
                </a:solidFill>
                <a:latin typeface="Aptos" panose="020B0004020202020204" pitchFamily="34" charset="0"/>
              </a:rPr>
              <a:t> on the </a:t>
            </a:r>
            <a:r>
              <a:rPr lang="fr-FR" dirty="0" err="1">
                <a:solidFill>
                  <a:srgbClr val="002060"/>
                </a:solidFill>
                <a:latin typeface="Aptos" panose="020B0004020202020204" pitchFamily="34" charset="0"/>
              </a:rPr>
              <a:t>environment</a:t>
            </a:r>
            <a:r>
              <a:rPr lang="fr-FR" dirty="0">
                <a:solidFill>
                  <a:srgbClr val="002060"/>
                </a:solidFill>
                <a:latin typeface="Aptos" panose="020B0004020202020204" pitchFamily="34" charset="0"/>
              </a:rPr>
              <a:t> by </a:t>
            </a:r>
            <a:r>
              <a:rPr lang="fr-FR" b="0" i="0" dirty="0" err="1">
                <a:solidFill>
                  <a:srgbClr val="002060"/>
                </a:solidFill>
                <a:effectLst/>
                <a:latin typeface="Aptos" panose="020B0004020202020204" pitchFamily="34" charset="0"/>
              </a:rPr>
              <a:t>Wildproject</a:t>
            </a:r>
            <a:r>
              <a:rPr lang="fr-FR" b="0" i="0" dirty="0">
                <a:solidFill>
                  <a:srgbClr val="002060"/>
                </a:solidFill>
                <a:effectLst/>
                <a:latin typeface="Aptos" panose="020B0004020202020204" pitchFamily="34" charset="0"/>
              </a:rPr>
              <a:t> or </a:t>
            </a:r>
            <a:r>
              <a:rPr lang="fr-FR" b="0" i="0" dirty="0" err="1">
                <a:solidFill>
                  <a:srgbClr val="002060"/>
                </a:solidFill>
                <a:effectLst/>
                <a:latin typeface="Aptos" panose="020B0004020202020204" pitchFamily="34" charset="0"/>
              </a:rPr>
              <a:t>Cambourakis</a:t>
            </a:r>
            <a:r>
              <a:rPr lang="fr-FR" b="0" i="0" dirty="0">
                <a:solidFill>
                  <a:srgbClr val="002060"/>
                </a:solidFill>
                <a:effectLst/>
                <a:latin typeface="Aptos" panose="020B0004020202020204" pitchFamily="34" charset="0"/>
              </a:rPr>
              <a:t>.</a:t>
            </a:r>
          </a:p>
          <a:p>
            <a:r>
              <a:rPr lang="fr-FR" b="0" dirty="0">
                <a:solidFill>
                  <a:srgbClr val="002060"/>
                </a:solidFill>
                <a:effectLst/>
                <a:latin typeface="Aptos" panose="020B0004020202020204" pitchFamily="34" charset="0"/>
              </a:rPr>
              <a:t>Magazines: </a:t>
            </a:r>
            <a:r>
              <a:rPr lang="fr-FR" b="0" i="1" dirty="0">
                <a:solidFill>
                  <a:srgbClr val="002060"/>
                </a:solidFill>
                <a:effectLst/>
                <a:latin typeface="Aptos" panose="020B0004020202020204" pitchFamily="34" charset="0"/>
              </a:rPr>
              <a:t>Catastrophe</a:t>
            </a:r>
            <a:r>
              <a:rPr lang="fr-FR" b="0" i="0" dirty="0">
                <a:solidFill>
                  <a:srgbClr val="002060"/>
                </a:solidFill>
                <a:effectLst/>
                <a:latin typeface="Aptos" panose="020B0004020202020204" pitchFamily="34" charset="0"/>
              </a:rPr>
              <a:t>, </a:t>
            </a:r>
            <a:r>
              <a:rPr lang="fr-FR" b="0" i="1" dirty="0">
                <a:solidFill>
                  <a:srgbClr val="002060"/>
                </a:solidFill>
                <a:effectLst/>
                <a:latin typeface="Aptos" panose="020B0004020202020204" pitchFamily="34" charset="0"/>
              </a:rPr>
              <a:t>Les Haleurs</a:t>
            </a:r>
            <a:r>
              <a:rPr lang="fr-FR" dirty="0">
                <a:solidFill>
                  <a:srgbClr val="002060"/>
                </a:solidFill>
                <a:latin typeface="Aptos" panose="020B0004020202020204" pitchFamily="34" charset="0"/>
              </a:rPr>
              <a:t> or</a:t>
            </a:r>
            <a:r>
              <a:rPr lang="fr-FR" b="0" i="0" dirty="0">
                <a:solidFill>
                  <a:srgbClr val="002060"/>
                </a:solidFill>
                <a:effectLst/>
                <a:latin typeface="Aptos" panose="020B0004020202020204" pitchFamily="34" charset="0"/>
              </a:rPr>
              <a:t> </a:t>
            </a:r>
            <a:r>
              <a:rPr lang="fr-FR" b="0" i="1" dirty="0" err="1">
                <a:solidFill>
                  <a:srgbClr val="002060"/>
                </a:solidFill>
                <a:effectLst/>
                <a:latin typeface="Aptos" panose="020B0004020202020204" pitchFamily="34" charset="0"/>
              </a:rPr>
              <a:t>Po&amp;sie</a:t>
            </a:r>
            <a:r>
              <a:rPr lang="fr-FR" b="0" i="1" dirty="0">
                <a:solidFill>
                  <a:srgbClr val="002060"/>
                </a:solidFill>
                <a:effectLst/>
                <a:latin typeface="Aptos" panose="020B0004020202020204" pitchFamily="34" charset="0"/>
              </a:rPr>
              <a:t>.</a:t>
            </a:r>
          </a:p>
          <a:p>
            <a:r>
              <a:rPr lang="fr-FR" b="0" i="0" dirty="0">
                <a:solidFill>
                  <a:srgbClr val="002060"/>
                </a:solidFill>
                <a:effectLst/>
                <a:latin typeface="Aptos" panose="020B0004020202020204" pitchFamily="34" charset="0"/>
              </a:rPr>
              <a:t>Des </a:t>
            </a:r>
            <a:r>
              <a:rPr lang="fr-FR" b="0" i="0" dirty="0" err="1">
                <a:solidFill>
                  <a:srgbClr val="002060"/>
                </a:solidFill>
                <a:effectLst/>
                <a:latin typeface="Aptos" panose="020B0004020202020204" pitchFamily="34" charset="0"/>
              </a:rPr>
              <a:t>ecology</a:t>
            </a:r>
            <a:r>
              <a:rPr lang="fr-FR" b="0" i="0" dirty="0">
                <a:solidFill>
                  <a:srgbClr val="002060"/>
                </a:solidFill>
                <a:effectLst/>
                <a:latin typeface="Aptos" panose="020B0004020202020204" pitchFamily="34" charset="0"/>
              </a:rPr>
              <a:t> and </a:t>
            </a:r>
            <a:r>
              <a:rPr lang="fr-FR" b="0" i="0" dirty="0" err="1">
                <a:solidFill>
                  <a:srgbClr val="002060"/>
                </a:solidFill>
                <a:effectLst/>
                <a:latin typeface="Aptos" panose="020B0004020202020204" pitchFamily="34" charset="0"/>
              </a:rPr>
              <a:t>poetry</a:t>
            </a:r>
            <a:r>
              <a:rPr lang="fr-FR" b="0" i="0" dirty="0">
                <a:solidFill>
                  <a:srgbClr val="002060"/>
                </a:solidFill>
                <a:effectLst/>
                <a:latin typeface="Aptos" panose="020B0004020202020204" pitchFamily="34" charset="0"/>
              </a:rPr>
              <a:t> festivals are </a:t>
            </a:r>
            <a:r>
              <a:rPr lang="fr-FR" b="0" i="0" dirty="0" err="1">
                <a:solidFill>
                  <a:srgbClr val="002060"/>
                </a:solidFill>
                <a:effectLst/>
                <a:latin typeface="Aptos" panose="020B0004020202020204" pitchFamily="34" charset="0"/>
              </a:rPr>
              <a:t>growing</a:t>
            </a:r>
            <a:r>
              <a:rPr lang="fr-FR" b="0" i="0" dirty="0">
                <a:solidFill>
                  <a:srgbClr val="002060"/>
                </a:solidFill>
                <a:effectLst/>
                <a:latin typeface="Aptos" panose="020B0004020202020204" pitchFamily="34" charset="0"/>
              </a:rPr>
              <a:t> and organise </a:t>
            </a:r>
            <a:r>
              <a:rPr lang="fr-FR" b="0" i="0" dirty="0" err="1">
                <a:solidFill>
                  <a:srgbClr val="002060"/>
                </a:solidFill>
                <a:effectLst/>
                <a:latin typeface="Aptos" panose="020B0004020202020204" pitchFamily="34" charset="0"/>
              </a:rPr>
              <a:t>writing</a:t>
            </a:r>
            <a:r>
              <a:rPr lang="fr-FR" b="0" i="0" dirty="0">
                <a:solidFill>
                  <a:srgbClr val="002060"/>
                </a:solidFill>
                <a:effectLst/>
                <a:latin typeface="Aptos" panose="020B0004020202020204" pitchFamily="34" charset="0"/>
              </a:rPr>
              <a:t> workshops.</a:t>
            </a:r>
            <a:endParaRPr lang="en-IE" dirty="0">
              <a:solidFill>
                <a:srgbClr val="002060"/>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5D610E5B-7A0F-13C0-4CB7-FF590DDADDDD}"/>
              </a:ext>
            </a:extLst>
          </p:cNvPr>
          <p:cNvSpPr>
            <a:spLocks noGrp="1"/>
          </p:cNvSpPr>
          <p:nvPr>
            <p:ph type="sldNum" sz="quarter" idx="4"/>
          </p:nvPr>
        </p:nvSpPr>
        <p:spPr/>
        <p:txBody>
          <a:bodyPr/>
          <a:lstStyle/>
          <a:p>
            <a:fld id="{EA87306C-81BA-4795-A5CA-9392456A8C1E}" type="slidenum">
              <a:rPr lang="en-US" smtClean="0"/>
              <a:pPr/>
              <a:t>8</a:t>
            </a:fld>
            <a:endParaRPr lang="en-US" dirty="0"/>
          </a:p>
        </p:txBody>
      </p:sp>
      <p:pic>
        <p:nvPicPr>
          <p:cNvPr id="2052" name="Picture 4" descr="pour une écologie du livre et des médias">
            <a:extLst>
              <a:ext uri="{FF2B5EF4-FFF2-40B4-BE49-F238E27FC236}">
                <a16:creationId xmlns:a16="http://schemas.microsoft.com/office/drawing/2014/main" id="{13BEDC42-B378-ADA1-2D81-F5141D4D0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209" y="898675"/>
            <a:ext cx="38611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944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209B45-A1E8-E9AF-5577-0B348DF2B667}"/>
              </a:ext>
            </a:extLst>
          </p:cNvPr>
          <p:cNvSpPr>
            <a:spLocks noGrp="1"/>
          </p:cNvSpPr>
          <p:nvPr>
            <p:ph sz="quarter" idx="10"/>
          </p:nvPr>
        </p:nvSpPr>
        <p:spPr>
          <a:xfrm>
            <a:off x="5111496" y="823151"/>
            <a:ext cx="6894576" cy="5248276"/>
          </a:xfrm>
        </p:spPr>
        <p:txBody>
          <a:bodyPr/>
          <a:lstStyle/>
          <a:p>
            <a:pPr marL="0" indent="0">
              <a:buNone/>
            </a:pPr>
            <a:endParaRPr lang="en-US" dirty="0">
              <a:solidFill>
                <a:srgbClr val="002060"/>
              </a:solidFill>
              <a:latin typeface="Aptos" panose="020B0004020202020204" pitchFamily="34" charset="0"/>
            </a:endParaRPr>
          </a:p>
          <a:p>
            <a:r>
              <a:rPr lang="en-US" dirty="0">
                <a:solidFill>
                  <a:srgbClr val="002060"/>
                </a:solidFill>
                <a:latin typeface="Aptos" panose="020B0004020202020204" pitchFamily="34" charset="0"/>
              </a:rPr>
              <a:t>Hortense </a:t>
            </a:r>
            <a:r>
              <a:rPr lang="en-US" dirty="0" err="1">
                <a:solidFill>
                  <a:srgbClr val="002060"/>
                </a:solidFill>
                <a:latin typeface="Aptos" panose="020B0004020202020204" pitchFamily="34" charset="0"/>
              </a:rPr>
              <a:t>Raynal</a:t>
            </a:r>
            <a:r>
              <a:rPr lang="en-US" dirty="0">
                <a:solidFill>
                  <a:srgbClr val="002060"/>
                </a:solidFill>
                <a:latin typeface="Aptos" panose="020B0004020202020204" pitchFamily="34" charset="0"/>
              </a:rPr>
              <a:t>, </a:t>
            </a:r>
            <a:r>
              <a:rPr lang="en-US" i="1" dirty="0">
                <a:solidFill>
                  <a:srgbClr val="002060"/>
                </a:solidFill>
                <a:latin typeface="Aptos" panose="020B0004020202020204" pitchFamily="34" charset="0"/>
              </a:rPr>
              <a:t>Bouche fumier</a:t>
            </a:r>
            <a:r>
              <a:rPr lang="en-US" dirty="0">
                <a:solidFill>
                  <a:srgbClr val="002060"/>
                </a:solidFill>
                <a:latin typeface="Aptos" panose="020B0004020202020204" pitchFamily="34" charset="0"/>
              </a:rPr>
              <a:t> (2023), uses language as she uses the earth. She sketches out a ‘compost poetry’, with her feet in the clay: ‘Language is beaten flesh, a body returning to the earth to nourish it’: </a:t>
            </a:r>
            <a:r>
              <a:rPr lang="en-US" dirty="0">
                <a:solidFill>
                  <a:srgbClr val="002060"/>
                </a:solidFill>
                <a:latin typeface="Aptos" panose="020B0004020202020204" pitchFamily="34" charset="0"/>
                <a:hlinkClick r:id="rId2"/>
              </a:rPr>
              <a:t>https://youtu.be/tzCpF0IVmcg?si=6mMrr_zFXWYNYY-j</a:t>
            </a:r>
            <a:r>
              <a:rPr lang="en-US" dirty="0">
                <a:solidFill>
                  <a:srgbClr val="002060"/>
                </a:solidFill>
                <a:latin typeface="Aptos" panose="020B0004020202020204" pitchFamily="34" charset="0"/>
              </a:rPr>
              <a:t> </a:t>
            </a:r>
            <a:endParaRPr lang="en-IE" dirty="0">
              <a:solidFill>
                <a:srgbClr val="002060"/>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55CEE125-F16D-F689-62BD-48D66BABF4EC}"/>
              </a:ext>
            </a:extLst>
          </p:cNvPr>
          <p:cNvSpPr>
            <a:spLocks noGrp="1"/>
          </p:cNvSpPr>
          <p:nvPr>
            <p:ph type="sldNum" sz="quarter" idx="4"/>
          </p:nvPr>
        </p:nvSpPr>
        <p:spPr/>
        <p:txBody>
          <a:bodyPr/>
          <a:lstStyle/>
          <a:p>
            <a:fld id="{EA87306C-81BA-4795-A5CA-9392456A8C1E}" type="slidenum">
              <a:rPr lang="en-US" smtClean="0"/>
              <a:pPr/>
              <a:t>9</a:t>
            </a:fld>
            <a:endParaRPr lang="en-US" dirty="0"/>
          </a:p>
        </p:txBody>
      </p:sp>
      <p:pic>
        <p:nvPicPr>
          <p:cNvPr id="3077" name="Picture 5" descr="Hortense Raynal (auteur de Bouche fumier) - Babelio">
            <a:extLst>
              <a:ext uri="{FF2B5EF4-FFF2-40B4-BE49-F238E27FC236}">
                <a16:creationId xmlns:a16="http://schemas.microsoft.com/office/drawing/2014/main" id="{5EB7EA09-3DAA-D800-FC76-055F666D3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84" y="3520916"/>
            <a:ext cx="3954921" cy="22056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Une poésie de la «Botte de Foin» avec Hortense Raynal">
            <a:extLst>
              <a:ext uri="{FF2B5EF4-FFF2-40B4-BE49-F238E27FC236}">
                <a16:creationId xmlns:a16="http://schemas.microsoft.com/office/drawing/2014/main" id="{B2E52040-0BEC-FF29-EA05-673D815885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084" y="539496"/>
            <a:ext cx="3954921" cy="2636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886883"/>
      </p:ext>
    </p:extLst>
  </p:cSld>
  <p:clrMapOvr>
    <a:masterClrMapping/>
  </p:clrMapOvr>
</p:sld>
</file>

<file path=ppt/theme/theme1.xml><?xml version="1.0" encoding="utf-8"?>
<a:theme xmlns:a="http://schemas.openxmlformats.org/drawingml/2006/main" name="Custom">
  <a:themeElements>
    <a:clrScheme name="Custom 19">
      <a:dk1>
        <a:sysClr val="windowText" lastClr="000000"/>
      </a:dk1>
      <a:lt1>
        <a:sysClr val="window" lastClr="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Custom 26">
      <a:majorFont>
        <a:latin typeface="Tenorite Bold"/>
        <a:ea typeface=""/>
        <a:cs typeface=""/>
      </a:majorFont>
      <a:minorFont>
        <a:latin typeface="Tenorit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11175_Win32_SL_V6" id="{2596AF0E-92BF-4F5A-A2A1-B1C9D33CD0CE}" vid="{0709752F-9199-467A-B305-5274ECB683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424615-5FE5-4F43-AE24-3BC9A0532687}">
  <ds:schemaRefs>
    <ds:schemaRef ds:uri="http://schemas.microsoft.com/sharepoint/v3/contenttype/forms"/>
  </ds:schemaRefs>
</ds:datastoreItem>
</file>

<file path=customXml/itemProps2.xml><?xml version="1.0" encoding="utf-8"?>
<ds:datastoreItem xmlns:ds="http://schemas.openxmlformats.org/officeDocument/2006/customXml" ds:itemID="{AF19A644-6410-4EC7-894C-877E70305DFF}">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15AD180A-D253-4F84-BD24-8EE736E655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Verdant pitch deck</Template>
  <TotalTime>793</TotalTime>
  <Words>1648</Words>
  <Application>Microsoft Office PowerPoint</Application>
  <PresentationFormat>Widescreen</PresentationFormat>
  <Paragraphs>107</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Tenorite </vt:lpstr>
      <vt:lpstr>Tenorite Bold</vt:lpstr>
      <vt:lpstr>Custom</vt:lpstr>
      <vt:lpstr>Environmental crisis, awareness-raising and activism through contemporary French poetry part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Daisy Sainsbury, Contemporary French Poetry: Towards a Minor Poetics, Research Monographs in French Studies, 65, 2022.</vt:lpstr>
      <vt:lpstr>Daisy Sainsbury, Contemporary French Poetry: Towards a Minor Poetics, Research Monographs in French Studies, 65,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Krauthaker, Marion</dc:creator>
  <cp:lastModifiedBy>Krauthaker, Marion</cp:lastModifiedBy>
  <cp:revision>17</cp:revision>
  <dcterms:created xsi:type="dcterms:W3CDTF">2024-10-01T13:35:10Z</dcterms:created>
  <dcterms:modified xsi:type="dcterms:W3CDTF">2025-01-30T12:57:26Z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